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notesMasterIdLst>
    <p:notesMasterId r:id="rId19"/>
  </p:notesMasterIdLst>
  <p:sldIdLst>
    <p:sldId id="257" r:id="rId5"/>
    <p:sldId id="258" r:id="rId6"/>
    <p:sldId id="259" r:id="rId7"/>
    <p:sldId id="260" r:id="rId8"/>
    <p:sldId id="261" r:id="rId9"/>
    <p:sldId id="262" r:id="rId10"/>
    <p:sldId id="271" r:id="rId11"/>
    <p:sldId id="268" r:id="rId12"/>
    <p:sldId id="270" r:id="rId13"/>
    <p:sldId id="263" r:id="rId14"/>
    <p:sldId id="266" r:id="rId15"/>
    <p:sldId id="264" r:id="rId16"/>
    <p:sldId id="267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81F596-D368-4745-88B3-E08A7174C8D0}" v="808" dt="2020-10-27T05:45:29.372"/>
    <p1510:client id="{242C0AEC-0AF9-4E33-ADD6-EF0A185D89D6}" v="103" dt="2020-10-25T15:13:39.259"/>
    <p1510:client id="{338B33EE-7EEF-4E9C-B05A-30DA455A9436}" v="621" dt="2020-10-26T06:35:35.151"/>
    <p1510:client id="{3EE1A91C-0588-4E8A-8B49-8191D7CE9F46}" v="955" dt="2020-10-27T06:37:42.093"/>
    <p1510:client id="{7283CBED-C363-4D3E-BEA3-73B01DF00887}" v="687" dt="2020-10-27T06:41:34.130"/>
    <p1510:client id="{842EF90B-B9D9-4A65-88FA-CD60A929F534}" v="122" dt="2020-10-25T15:21:35.127"/>
    <p1510:client id="{85A75CCF-FFE8-49D6-A3F1-39B6AFFEF9C5}" v="32" dt="2020-10-27T05:47:06.129"/>
    <p1510:client id="{94D994BA-22FF-4361-9CB1-2950EA4986D2}" v="263" dt="2020-10-27T05:45:02.141"/>
    <p1510:client id="{98AC0889-A6AF-47D7-A933-C60E51C7A0FF}" v="150" dt="2020-10-27T07:15:35.739"/>
    <p1510:client id="{9CBA8FB7-0983-4B38-B06D-DFF50A1E3F31}" v="487" dt="2020-10-27T06:32:16.837"/>
    <p1510:client id="{A1B65395-6944-4ECF-B353-422305BE00A3}" v="715" dt="2020-10-27T06:25:19.562"/>
    <p1510:client id="{A937AD50-D2F0-4E3C-BC40-CC31A1E597ED}" v="14" dt="2020-10-27T06:30:34.064"/>
    <p1510:client id="{AC225889-2142-4B81-AAF9-52D14F8C022B}" v="2" dt="2020-10-25T22:56:56.868"/>
    <p1510:client id="{B12809BA-1B39-4A74-ACE2-685B765600C9}" v="617" dt="2020-10-26T09:47:31.157"/>
    <p1510:client id="{BC77AC15-3A97-42D9-8D6A-D9C7309C5583}" v="17" dt="2020-10-27T07:01:45.630"/>
    <p1510:client id="{BFA24A46-6C1C-49C7-829A-281693A600F6}" v="124" dt="2020-10-27T05:48:14.049"/>
    <p1510:client id="{C3161649-B722-4478-AFAB-A455655DB48A}" v="1" dt="2020-10-26T09:31:02.904"/>
    <p1510:client id="{C53EF013-66FA-409B-9079-F469FA94A9B3}" v="81" dt="2020-10-27T06:02:16.826"/>
    <p1510:client id="{CC82EF37-B379-4999-896F-F3670F88790F}" v="18" dt="2020-10-26T09:27:34.171"/>
    <p1510:client id="{F50AFA64-354F-4810-AF16-11CD23454C4E}" v="4" dt="2020-10-26T09:16:34.7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57" autoAdjust="0"/>
  </p:normalViewPr>
  <p:slideViewPr>
    <p:cSldViewPr snapToGrid="0">
      <p:cViewPr varScale="1">
        <p:scale>
          <a:sx n="82" d="100"/>
          <a:sy n="82" d="100"/>
        </p:scale>
        <p:origin x="691" y="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hita Sri Koya" userId="S::k.jihitasri_outlook.com#ext#@universityofqueensland572.onmicrosoft.com::818efcc8-b467-49bd-8afb-3b2c11377bfa" providerId="AD" clId="Web-{7283CBED-C363-4D3E-BEA3-73B01DF00887}"/>
    <pc:docChg chg="modSld">
      <pc:chgData name="Jihita Sri Koya" userId="S::k.jihitasri_outlook.com#ext#@universityofqueensland572.onmicrosoft.com::818efcc8-b467-49bd-8afb-3b2c11377bfa" providerId="AD" clId="Web-{7283CBED-C363-4D3E-BEA3-73B01DF00887}" dt="2020-10-27T06:41:34.130" v="685" actId="1076"/>
      <pc:docMkLst>
        <pc:docMk/>
      </pc:docMkLst>
      <pc:sldChg chg="modSp">
        <pc:chgData name="Jihita Sri Koya" userId="S::k.jihitasri_outlook.com#ext#@universityofqueensland572.onmicrosoft.com::818efcc8-b467-49bd-8afb-3b2c11377bfa" providerId="AD" clId="Web-{7283CBED-C363-4D3E-BEA3-73B01DF00887}" dt="2020-10-27T06:41:34.130" v="685" actId="1076"/>
        <pc:sldMkLst>
          <pc:docMk/>
          <pc:sldMk cId="2819190437" sldId="264"/>
        </pc:sldMkLst>
        <pc:spChg chg="mod">
          <ac:chgData name="Jihita Sri Koya" userId="S::k.jihitasri_outlook.com#ext#@universityofqueensland572.onmicrosoft.com::818efcc8-b467-49bd-8afb-3b2c11377bfa" providerId="AD" clId="Web-{7283CBED-C363-4D3E-BEA3-73B01DF00887}" dt="2020-10-27T06:41:34.130" v="685" actId="1076"/>
          <ac:spMkLst>
            <pc:docMk/>
            <pc:sldMk cId="2819190437" sldId="264"/>
            <ac:spMk id="3" creationId="{6BC62C01-5295-40B9-8019-3D68B525EA90}"/>
          </ac:spMkLst>
        </pc:spChg>
      </pc:sldChg>
    </pc:docChg>
  </pc:docChgLst>
  <pc:docChgLst>
    <pc:chgData name="Joe Menesch" userId="S::joe.menesch_gmail.com#ext#@universityofqueensland572.onmicrosoft.com::46009b18-e43d-4a01-ac95-c77886cd2e02" providerId="AD" clId="Web-{AC225889-2142-4B81-AAF9-52D14F8C022B}"/>
    <pc:docChg chg="sldOrd">
      <pc:chgData name="Joe Menesch" userId="S::joe.menesch_gmail.com#ext#@universityofqueensland572.onmicrosoft.com::46009b18-e43d-4a01-ac95-c77886cd2e02" providerId="AD" clId="Web-{AC225889-2142-4B81-AAF9-52D14F8C022B}" dt="2020-10-25T22:56:56.868" v="1"/>
      <pc:docMkLst>
        <pc:docMk/>
      </pc:docMkLst>
      <pc:sldChg chg="ord">
        <pc:chgData name="Joe Menesch" userId="S::joe.menesch_gmail.com#ext#@universityofqueensland572.onmicrosoft.com::46009b18-e43d-4a01-ac95-c77886cd2e02" providerId="AD" clId="Web-{AC225889-2142-4B81-AAF9-52D14F8C022B}" dt="2020-10-25T22:56:56.868" v="1"/>
        <pc:sldMkLst>
          <pc:docMk/>
          <pc:sldMk cId="2197046827" sldId="265"/>
        </pc:sldMkLst>
      </pc:sldChg>
    </pc:docChg>
  </pc:docChgLst>
  <pc:docChgLst>
    <pc:chgData name="Lalith B V" userId="S::lalithbv_gmail.com#ext#@universityofqueensland572.onmicrosoft.com::c733df98-929a-4007-9bb2-e3843fa4fea6" providerId="AD" clId="Web-{3EE1A91C-0588-4E8A-8B49-8191D7CE9F46}"/>
    <pc:docChg chg="addSld modSld">
      <pc:chgData name="Lalith B V" userId="S::lalithbv_gmail.com#ext#@universityofqueensland572.onmicrosoft.com::c733df98-929a-4007-9bb2-e3843fa4fea6" providerId="AD" clId="Web-{3EE1A91C-0588-4E8A-8B49-8191D7CE9F46}" dt="2020-10-27T06:37:42.093" v="950" actId="1076"/>
      <pc:docMkLst>
        <pc:docMk/>
      </pc:docMkLst>
      <pc:sldChg chg="addSp delSp modSp">
        <pc:chgData name="Lalith B V" userId="S::lalithbv_gmail.com#ext#@universityofqueensland572.onmicrosoft.com::c733df98-929a-4007-9bb2-e3843fa4fea6" providerId="AD" clId="Web-{3EE1A91C-0588-4E8A-8B49-8191D7CE9F46}" dt="2020-10-27T06:31:16.820" v="949" actId="14100"/>
        <pc:sldMkLst>
          <pc:docMk/>
          <pc:sldMk cId="4025274399" sldId="262"/>
        </pc:sldMkLst>
        <pc:spChg chg="add del mod">
          <ac:chgData name="Lalith B V" userId="S::lalithbv_gmail.com#ext#@universityofqueensland572.onmicrosoft.com::c733df98-929a-4007-9bb2-e3843fa4fea6" providerId="AD" clId="Web-{3EE1A91C-0588-4E8A-8B49-8191D7CE9F46}" dt="2020-10-27T06:31:16.820" v="949" actId="14100"/>
          <ac:spMkLst>
            <pc:docMk/>
            <pc:sldMk cId="4025274399" sldId="262"/>
            <ac:spMk id="12" creationId="{F621D516-BDC2-4034-9C00-4DCA4903AB33}"/>
          </ac:spMkLst>
        </pc:spChg>
        <pc:picChg chg="add del mod">
          <ac:chgData name="Lalith B V" userId="S::lalithbv_gmail.com#ext#@universityofqueensland572.onmicrosoft.com::c733df98-929a-4007-9bb2-e3843fa4fea6" providerId="AD" clId="Web-{3EE1A91C-0588-4E8A-8B49-8191D7CE9F46}" dt="2020-10-27T06:28:56.037" v="860"/>
          <ac:picMkLst>
            <pc:docMk/>
            <pc:sldMk cId="4025274399" sldId="262"/>
            <ac:picMk id="3" creationId="{E1C779A9-A137-4F52-8651-7D62AEA068B0}"/>
          </ac:picMkLst>
        </pc:picChg>
        <pc:picChg chg="mod">
          <ac:chgData name="Lalith B V" userId="S::lalithbv_gmail.com#ext#@universityofqueensland572.onmicrosoft.com::c733df98-929a-4007-9bb2-e3843fa4fea6" providerId="AD" clId="Web-{3EE1A91C-0588-4E8A-8B49-8191D7CE9F46}" dt="2020-10-27T06:28:47.428" v="855" actId="14100"/>
          <ac:picMkLst>
            <pc:docMk/>
            <pc:sldMk cId="4025274399" sldId="262"/>
            <ac:picMk id="11" creationId="{CB565609-A904-47BD-A569-51073C29818D}"/>
          </ac:picMkLst>
        </pc:picChg>
      </pc:sldChg>
      <pc:sldChg chg="addSp delSp modSp add replId">
        <pc:chgData name="Lalith B V" userId="S::lalithbv_gmail.com#ext#@universityofqueensland572.onmicrosoft.com::c733df98-929a-4007-9bb2-e3843fa4fea6" providerId="AD" clId="Web-{3EE1A91C-0588-4E8A-8B49-8191D7CE9F46}" dt="2020-10-27T06:37:42.093" v="950" actId="1076"/>
        <pc:sldMkLst>
          <pc:docMk/>
          <pc:sldMk cId="4156119408" sldId="271"/>
        </pc:sldMkLst>
        <pc:spChg chg="del">
          <ac:chgData name="Lalith B V" userId="S::lalithbv_gmail.com#ext#@universityofqueensland572.onmicrosoft.com::c733df98-929a-4007-9bb2-e3843fa4fea6" providerId="AD" clId="Web-{3EE1A91C-0588-4E8A-8B49-8191D7CE9F46}" dt="2020-10-27T06:07:35.359" v="1"/>
          <ac:spMkLst>
            <pc:docMk/>
            <pc:sldMk cId="4156119408" sldId="271"/>
            <ac:spMk id="12" creationId="{F621D516-BDC2-4034-9C00-4DCA4903AB33}"/>
          </ac:spMkLst>
        </pc:spChg>
        <pc:spChg chg="add del mod">
          <ac:chgData name="Lalith B V" userId="S::lalithbv_gmail.com#ext#@universityofqueensland572.onmicrosoft.com::c733df98-929a-4007-9bb2-e3843fa4fea6" providerId="AD" clId="Web-{3EE1A91C-0588-4E8A-8B49-8191D7CE9F46}" dt="2020-10-27T06:07:39.343" v="3"/>
          <ac:spMkLst>
            <pc:docMk/>
            <pc:sldMk cId="4156119408" sldId="271"/>
            <ac:spMk id="13" creationId="{E65F9BCA-DFF3-4752-9133-58D484248AEB}"/>
          </ac:spMkLst>
        </pc:spChg>
        <pc:picChg chg="del">
          <ac:chgData name="Lalith B V" userId="S::lalithbv_gmail.com#ext#@universityofqueensland572.onmicrosoft.com::c733df98-929a-4007-9bb2-e3843fa4fea6" providerId="AD" clId="Web-{3EE1A91C-0588-4E8A-8B49-8191D7CE9F46}" dt="2020-10-27T06:07:35.640" v="2"/>
          <ac:picMkLst>
            <pc:docMk/>
            <pc:sldMk cId="4156119408" sldId="271"/>
            <ac:picMk id="11" creationId="{CB565609-A904-47BD-A569-51073C29818D}"/>
          </ac:picMkLst>
        </pc:picChg>
        <pc:picChg chg="add mod ord">
          <ac:chgData name="Lalith B V" userId="S::lalithbv_gmail.com#ext#@universityofqueensland572.onmicrosoft.com::c733df98-929a-4007-9bb2-e3843fa4fea6" providerId="AD" clId="Web-{3EE1A91C-0588-4E8A-8B49-8191D7CE9F46}" dt="2020-10-27T06:37:42.093" v="950" actId="1076"/>
          <ac:picMkLst>
            <pc:docMk/>
            <pc:sldMk cId="4156119408" sldId="271"/>
            <ac:picMk id="14" creationId="{0BE4370A-9F2C-46D6-9DCF-E72104ACB008}"/>
          </ac:picMkLst>
        </pc:picChg>
      </pc:sldChg>
    </pc:docChg>
  </pc:docChgLst>
  <pc:docChgLst>
    <pc:chgData name="Jihita Sri Koya" userId="S::k.jihitasri_outlook.com#ext#@universityofqueensland572.onmicrosoft.com::818efcc8-b467-49bd-8afb-3b2c11377bfa" providerId="AD" clId="Web-{C53EF013-66FA-409B-9079-F469FA94A9B3}"/>
    <pc:docChg chg="addSld delSld modSld">
      <pc:chgData name="Jihita Sri Koya" userId="S::k.jihitasri_outlook.com#ext#@universityofqueensland572.onmicrosoft.com::818efcc8-b467-49bd-8afb-3b2c11377bfa" providerId="AD" clId="Web-{C53EF013-66FA-409B-9079-F469FA94A9B3}" dt="2020-10-27T06:02:16.826" v="74" actId="1076"/>
      <pc:docMkLst>
        <pc:docMk/>
      </pc:docMkLst>
      <pc:sldChg chg="addSp delSp modSp">
        <pc:chgData name="Jihita Sri Koya" userId="S::k.jihitasri_outlook.com#ext#@universityofqueensland572.onmicrosoft.com::818efcc8-b467-49bd-8afb-3b2c11377bfa" providerId="AD" clId="Web-{C53EF013-66FA-409B-9079-F469FA94A9B3}" dt="2020-10-27T05:57:57.307" v="69" actId="20577"/>
        <pc:sldMkLst>
          <pc:docMk/>
          <pc:sldMk cId="2819190437" sldId="264"/>
        </pc:sldMkLst>
        <pc:spChg chg="mod">
          <ac:chgData name="Jihita Sri Koya" userId="S::k.jihitasri_outlook.com#ext#@universityofqueensland572.onmicrosoft.com::818efcc8-b467-49bd-8afb-3b2c11377bfa" providerId="AD" clId="Web-{C53EF013-66FA-409B-9079-F469FA94A9B3}" dt="2020-10-27T05:06:25.024" v="33" actId="20577"/>
          <ac:spMkLst>
            <pc:docMk/>
            <pc:sldMk cId="2819190437" sldId="264"/>
            <ac:spMk id="2" creationId="{AC234710-00D4-412F-A6FD-EC82AB112707}"/>
          </ac:spMkLst>
        </pc:spChg>
        <pc:spChg chg="del">
          <ac:chgData name="Jihita Sri Koya" userId="S::k.jihitasri_outlook.com#ext#@universityofqueensland572.onmicrosoft.com::818efcc8-b467-49bd-8afb-3b2c11377bfa" providerId="AD" clId="Web-{C53EF013-66FA-409B-9079-F469FA94A9B3}" dt="2020-10-27T04:53:43.700" v="0"/>
          <ac:spMkLst>
            <pc:docMk/>
            <pc:sldMk cId="2819190437" sldId="264"/>
            <ac:spMk id="3" creationId="{55196016-EB78-4114-819B-2C5DFE88B6BD}"/>
          </ac:spMkLst>
        </pc:spChg>
        <pc:spChg chg="add mod">
          <ac:chgData name="Jihita Sri Koya" userId="S::k.jihitasri_outlook.com#ext#@universityofqueensland572.onmicrosoft.com::818efcc8-b467-49bd-8afb-3b2c11377bfa" providerId="AD" clId="Web-{C53EF013-66FA-409B-9079-F469FA94A9B3}" dt="2020-10-27T05:57:57.307" v="69" actId="20577"/>
          <ac:spMkLst>
            <pc:docMk/>
            <pc:sldMk cId="2819190437" sldId="264"/>
            <ac:spMk id="13" creationId="{AA9A4951-A425-47A0-8750-AF3069D76845}"/>
          </ac:spMkLst>
        </pc:spChg>
        <pc:picChg chg="add mod ord">
          <ac:chgData name="Jihita Sri Koya" userId="S::k.jihitasri_outlook.com#ext#@universityofqueensland572.onmicrosoft.com::818efcc8-b467-49bd-8afb-3b2c11377bfa" providerId="AD" clId="Web-{C53EF013-66FA-409B-9079-F469FA94A9B3}" dt="2020-10-27T04:53:59.153" v="3" actId="1076"/>
          <ac:picMkLst>
            <pc:docMk/>
            <pc:sldMk cId="2819190437" sldId="264"/>
            <ac:picMk id="11" creationId="{EA21A65E-A5FA-4404-B8AE-2F1771F260B8}"/>
          </ac:picMkLst>
        </pc:picChg>
        <pc:picChg chg="add mod">
          <ac:chgData name="Jihita Sri Koya" userId="S::k.jihitasri_outlook.com#ext#@universityofqueensland572.onmicrosoft.com::818efcc8-b467-49bd-8afb-3b2c11377bfa" providerId="AD" clId="Web-{C53EF013-66FA-409B-9079-F469FA94A9B3}" dt="2020-10-27T05:27:44.653" v="45" actId="14100"/>
          <ac:picMkLst>
            <pc:docMk/>
            <pc:sldMk cId="2819190437" sldId="264"/>
            <ac:picMk id="12" creationId="{23CE4DC3-7E6B-4D08-B789-A78D39941F91}"/>
          </ac:picMkLst>
        </pc:picChg>
      </pc:sldChg>
      <pc:sldChg chg="add del replId">
        <pc:chgData name="Jihita Sri Koya" userId="S::k.jihitasri_outlook.com#ext#@universityofqueensland572.onmicrosoft.com::818efcc8-b467-49bd-8afb-3b2c11377bfa" providerId="AD" clId="Web-{C53EF013-66FA-409B-9079-F469FA94A9B3}" dt="2020-10-27T05:07:01.884" v="36"/>
        <pc:sldMkLst>
          <pc:docMk/>
          <pc:sldMk cId="1682863216" sldId="267"/>
        </pc:sldMkLst>
      </pc:sldChg>
      <pc:sldChg chg="addSp delSp modSp add replId">
        <pc:chgData name="Jihita Sri Koya" userId="S::k.jihitasri_outlook.com#ext#@universityofqueensland572.onmicrosoft.com::818efcc8-b467-49bd-8afb-3b2c11377bfa" providerId="AD" clId="Web-{C53EF013-66FA-409B-9079-F469FA94A9B3}" dt="2020-10-27T06:02:16.826" v="74" actId="1076"/>
        <pc:sldMkLst>
          <pc:docMk/>
          <pc:sldMk cId="2842341422" sldId="267"/>
        </pc:sldMkLst>
        <pc:spChg chg="add del mod">
          <ac:chgData name="Jihita Sri Koya" userId="S::k.jihitasri_outlook.com#ext#@universityofqueensland572.onmicrosoft.com::818efcc8-b467-49bd-8afb-3b2c11377bfa" providerId="AD" clId="Web-{C53EF013-66FA-409B-9079-F469FA94A9B3}" dt="2020-10-27T05:55:26.617" v="46"/>
          <ac:spMkLst>
            <pc:docMk/>
            <pc:sldMk cId="2842341422" sldId="267"/>
            <ac:spMk id="12" creationId="{D4F84F31-8A7F-4FFC-A142-A2E2B4A16238}"/>
          </ac:spMkLst>
        </pc:spChg>
        <pc:picChg chg="del">
          <ac:chgData name="Jihita Sri Koya" userId="S::k.jihitasri_outlook.com#ext#@universityofqueensland572.onmicrosoft.com::818efcc8-b467-49bd-8afb-3b2c11377bfa" providerId="AD" clId="Web-{C53EF013-66FA-409B-9079-F469FA94A9B3}" dt="2020-10-27T05:07:29.478" v="38"/>
          <ac:picMkLst>
            <pc:docMk/>
            <pc:sldMk cId="2842341422" sldId="267"/>
            <ac:picMk id="11" creationId="{EA21A65E-A5FA-4404-B8AE-2F1771F260B8}"/>
          </ac:picMkLst>
        </pc:picChg>
        <pc:picChg chg="add mod ord">
          <ac:chgData name="Jihita Sri Koya" userId="S::k.jihitasri_outlook.com#ext#@universityofqueensland572.onmicrosoft.com::818efcc8-b467-49bd-8afb-3b2c11377bfa" providerId="AD" clId="Web-{C53EF013-66FA-409B-9079-F469FA94A9B3}" dt="2020-10-27T06:02:16.826" v="74" actId="1076"/>
          <ac:picMkLst>
            <pc:docMk/>
            <pc:sldMk cId="2842341422" sldId="267"/>
            <ac:picMk id="13" creationId="{8DC8A2B7-60E5-48D0-8B23-36E929CA254D}"/>
          </ac:picMkLst>
        </pc:picChg>
        <pc:picChg chg="add mod">
          <ac:chgData name="Jihita Sri Koya" userId="S::k.jihitasri_outlook.com#ext#@universityofqueensland572.onmicrosoft.com::818efcc8-b467-49bd-8afb-3b2c11377bfa" providerId="AD" clId="Web-{C53EF013-66FA-409B-9079-F469FA94A9B3}" dt="2020-10-27T06:02:13.904" v="73" actId="1076"/>
          <ac:picMkLst>
            <pc:docMk/>
            <pc:sldMk cId="2842341422" sldId="267"/>
            <ac:picMk id="14" creationId="{016B9C64-789F-4AAD-9D16-320DB65243AC}"/>
          </ac:picMkLst>
        </pc:picChg>
      </pc:sldChg>
    </pc:docChg>
  </pc:docChgLst>
  <pc:docChgLst>
    <pc:chgData name="Joe Menesch" userId="S::joe.menesch_gmail.com#ext#@universityofqueensland572.onmicrosoft.com::46009b18-e43d-4a01-ac95-c77886cd2e02" providerId="AD" clId="Web-{BFA24A46-6C1C-49C7-829A-281693A600F6}"/>
    <pc:docChg chg="modSld">
      <pc:chgData name="Joe Menesch" userId="S::joe.menesch_gmail.com#ext#@universityofqueensland572.onmicrosoft.com::46009b18-e43d-4a01-ac95-c77886cd2e02" providerId="AD" clId="Web-{BFA24A46-6C1C-49C7-829A-281693A600F6}" dt="2020-10-27T05:48:13.924" v="122" actId="20577"/>
      <pc:docMkLst>
        <pc:docMk/>
      </pc:docMkLst>
      <pc:sldChg chg="modSp">
        <pc:chgData name="Joe Menesch" userId="S::joe.menesch_gmail.com#ext#@universityofqueensland572.onmicrosoft.com::46009b18-e43d-4a01-ac95-c77886cd2e02" providerId="AD" clId="Web-{BFA24A46-6C1C-49C7-829A-281693A600F6}" dt="2020-10-27T05:48:08.924" v="120" actId="20577"/>
        <pc:sldMkLst>
          <pc:docMk/>
          <pc:sldMk cId="2447754972" sldId="270"/>
        </pc:sldMkLst>
        <pc:spChg chg="mod">
          <ac:chgData name="Joe Menesch" userId="S::joe.menesch_gmail.com#ext#@universityofqueensland572.onmicrosoft.com::46009b18-e43d-4a01-ac95-c77886cd2e02" providerId="AD" clId="Web-{BFA24A46-6C1C-49C7-829A-281693A600F6}" dt="2020-10-27T05:48:08.924" v="120" actId="20577"/>
          <ac:spMkLst>
            <pc:docMk/>
            <pc:sldMk cId="2447754972" sldId="270"/>
            <ac:spMk id="3" creationId="{819080CC-77CD-49FE-8B4B-AD7823E1EED1}"/>
          </ac:spMkLst>
        </pc:spChg>
      </pc:sldChg>
    </pc:docChg>
  </pc:docChgLst>
  <pc:docChgLst>
    <pc:chgData name="Joe Menesch" userId="S::joe.menesch_gmail.com#ext#@universityofqueensland572.onmicrosoft.com::46009b18-e43d-4a01-ac95-c77886cd2e02" providerId="AD" clId="Web-{C3161649-B722-4478-AFAB-A455655DB48A}"/>
    <pc:docChg chg="modSld">
      <pc:chgData name="Joe Menesch" userId="S::joe.menesch_gmail.com#ext#@universityofqueensland572.onmicrosoft.com::46009b18-e43d-4a01-ac95-c77886cd2e02" providerId="AD" clId="Web-{C3161649-B722-4478-AFAB-A455655DB48A}" dt="2020-10-26T09:31:02.904" v="0"/>
      <pc:docMkLst>
        <pc:docMk/>
      </pc:docMkLst>
      <pc:sldChg chg="delSp modSp mod modClrScheme chgLayout">
        <pc:chgData name="Joe Menesch" userId="S::joe.menesch_gmail.com#ext#@universityofqueensland572.onmicrosoft.com::46009b18-e43d-4a01-ac95-c77886cd2e02" providerId="AD" clId="Web-{C3161649-B722-4478-AFAB-A455655DB48A}" dt="2020-10-26T09:31:02.904" v="0"/>
        <pc:sldMkLst>
          <pc:docMk/>
          <pc:sldMk cId="1320165537" sldId="263"/>
        </pc:sldMkLst>
        <pc:spChg chg="mod ord">
          <ac:chgData name="Joe Menesch" userId="S::joe.menesch_gmail.com#ext#@universityofqueensland572.onmicrosoft.com::46009b18-e43d-4a01-ac95-c77886cd2e02" providerId="AD" clId="Web-{C3161649-B722-4478-AFAB-A455655DB48A}" dt="2020-10-26T09:31:02.904" v="0"/>
          <ac:spMkLst>
            <pc:docMk/>
            <pc:sldMk cId="1320165537" sldId="263"/>
            <ac:spMk id="2" creationId="{FF8C17B5-CBDE-4B0D-9373-FA0D83BC9124}"/>
          </ac:spMkLst>
        </pc:spChg>
        <pc:spChg chg="mod ord">
          <ac:chgData name="Joe Menesch" userId="S::joe.menesch_gmail.com#ext#@universityofqueensland572.onmicrosoft.com::46009b18-e43d-4a01-ac95-c77886cd2e02" providerId="AD" clId="Web-{C3161649-B722-4478-AFAB-A455655DB48A}" dt="2020-10-26T09:31:02.904" v="0"/>
          <ac:spMkLst>
            <pc:docMk/>
            <pc:sldMk cId="1320165537" sldId="263"/>
            <ac:spMk id="3" creationId="{2870C048-7CE0-45D6-B8A6-46DF3161A82B}"/>
          </ac:spMkLst>
        </pc:spChg>
        <pc:spChg chg="del">
          <ac:chgData name="Joe Menesch" userId="S::joe.menesch_gmail.com#ext#@universityofqueensland572.onmicrosoft.com::46009b18-e43d-4a01-ac95-c77886cd2e02" providerId="AD" clId="Web-{C3161649-B722-4478-AFAB-A455655DB48A}" dt="2020-10-26T09:31:02.904" v="0"/>
          <ac:spMkLst>
            <pc:docMk/>
            <pc:sldMk cId="1320165537" sldId="263"/>
            <ac:spMk id="11" creationId="{FD41E5D3-1093-4240-8F41-9AEF8AB07736}"/>
          </ac:spMkLst>
        </pc:spChg>
        <pc:spChg chg="mod ord">
          <ac:chgData name="Joe Menesch" userId="S::joe.menesch_gmail.com#ext#@universityofqueensland572.onmicrosoft.com::46009b18-e43d-4a01-ac95-c77886cd2e02" providerId="AD" clId="Web-{C3161649-B722-4478-AFAB-A455655DB48A}" dt="2020-10-26T09:31:02.904" v="0"/>
          <ac:spMkLst>
            <pc:docMk/>
            <pc:sldMk cId="1320165537" sldId="263"/>
            <ac:spMk id="12" creationId="{0DC59245-DAC6-487E-83E9-0EDC3788217A}"/>
          </ac:spMkLst>
        </pc:spChg>
        <pc:spChg chg="mod ord">
          <ac:chgData name="Joe Menesch" userId="S::joe.menesch_gmail.com#ext#@universityofqueensland572.onmicrosoft.com::46009b18-e43d-4a01-ac95-c77886cd2e02" providerId="AD" clId="Web-{C3161649-B722-4478-AFAB-A455655DB48A}" dt="2020-10-26T09:31:02.904" v="0"/>
          <ac:spMkLst>
            <pc:docMk/>
            <pc:sldMk cId="1320165537" sldId="263"/>
            <ac:spMk id="13" creationId="{DA809629-D845-4DB0-8CA2-CDEAEE3C3171}"/>
          </ac:spMkLst>
        </pc:spChg>
      </pc:sldChg>
    </pc:docChg>
  </pc:docChgLst>
  <pc:docChgLst>
    <pc:chgData name="Jarrad Down" userId="S::admin@universityofqueensland572.onmicrosoft.com::ce33ac35-3e42-4066-aaad-2f5505bd564d" providerId="AD" clId="Web-{338B33EE-7EEF-4E9C-B05A-30DA455A9436}"/>
    <pc:docChg chg="modSld">
      <pc:chgData name="Jarrad Down" userId="S::admin@universityofqueensland572.onmicrosoft.com::ce33ac35-3e42-4066-aaad-2f5505bd564d" providerId="AD" clId="Web-{338B33EE-7EEF-4E9C-B05A-30DA455A9436}" dt="2020-10-26T06:35:35.151" v="615" actId="20577"/>
      <pc:docMkLst>
        <pc:docMk/>
      </pc:docMkLst>
      <pc:sldChg chg="addSp delSp modSp">
        <pc:chgData name="Jarrad Down" userId="S::admin@universityofqueensland572.onmicrosoft.com::ce33ac35-3e42-4066-aaad-2f5505bd564d" providerId="AD" clId="Web-{338B33EE-7EEF-4E9C-B05A-30DA455A9436}" dt="2020-10-26T06:12:02.369" v="518" actId="688"/>
        <pc:sldMkLst>
          <pc:docMk/>
          <pc:sldMk cId="1056082025" sldId="259"/>
        </pc:sldMkLst>
        <pc:spChg chg="mod">
          <ac:chgData name="Jarrad Down" userId="S::admin@universityofqueensland572.onmicrosoft.com::ce33ac35-3e42-4066-aaad-2f5505bd564d" providerId="AD" clId="Web-{338B33EE-7EEF-4E9C-B05A-30DA455A9436}" dt="2020-10-26T05:27:03.526" v="489" actId="20577"/>
          <ac:spMkLst>
            <pc:docMk/>
            <pc:sldMk cId="1056082025" sldId="259"/>
            <ac:spMk id="3" creationId="{4153F8BA-AEC9-4D70-B94C-09297A51AEB6}"/>
          </ac:spMkLst>
        </pc:spChg>
        <pc:picChg chg="add del mod">
          <ac:chgData name="Jarrad Down" userId="S::admin@universityofqueensland572.onmicrosoft.com::ce33ac35-3e42-4066-aaad-2f5505bd564d" providerId="AD" clId="Web-{338B33EE-7EEF-4E9C-B05A-30DA455A9436}" dt="2020-10-26T06:10:03.523" v="494"/>
          <ac:picMkLst>
            <pc:docMk/>
            <pc:sldMk cId="1056082025" sldId="259"/>
            <ac:picMk id="4" creationId="{1015CFEA-EA7D-4F45-AC46-6248985AE7F4}"/>
          </ac:picMkLst>
        </pc:picChg>
        <pc:picChg chg="add mod">
          <ac:chgData name="Jarrad Down" userId="S::admin@universityofqueensland572.onmicrosoft.com::ce33ac35-3e42-4066-aaad-2f5505bd564d" providerId="AD" clId="Web-{338B33EE-7EEF-4E9C-B05A-30DA455A9436}" dt="2020-10-26T06:12:02.369" v="518" actId="688"/>
          <ac:picMkLst>
            <pc:docMk/>
            <pc:sldMk cId="1056082025" sldId="259"/>
            <ac:picMk id="8" creationId="{ACB5E3F1-D22C-4412-A0B5-8DF4F349D35E}"/>
          </ac:picMkLst>
        </pc:picChg>
      </pc:sldChg>
      <pc:sldChg chg="modSp">
        <pc:chgData name="Jarrad Down" userId="S::admin@universityofqueensland572.onmicrosoft.com::ce33ac35-3e42-4066-aaad-2f5505bd564d" providerId="AD" clId="Web-{338B33EE-7EEF-4E9C-B05A-30DA455A9436}" dt="2020-10-26T05:24:46.883" v="208" actId="20577"/>
        <pc:sldMkLst>
          <pc:docMk/>
          <pc:sldMk cId="2068119121" sldId="260"/>
        </pc:sldMkLst>
        <pc:spChg chg="mod">
          <ac:chgData name="Jarrad Down" userId="S::admin@universityofqueensland572.onmicrosoft.com::ce33ac35-3e42-4066-aaad-2f5505bd564d" providerId="AD" clId="Web-{338B33EE-7EEF-4E9C-B05A-30DA455A9436}" dt="2020-10-26T05:24:46.883" v="208" actId="20577"/>
          <ac:spMkLst>
            <pc:docMk/>
            <pc:sldMk cId="2068119121" sldId="260"/>
            <ac:spMk id="3" creationId="{BB691153-56C6-4CDC-A660-56E5B437A73E}"/>
          </ac:spMkLst>
        </pc:spChg>
      </pc:sldChg>
      <pc:sldChg chg="modSp">
        <pc:chgData name="Jarrad Down" userId="S::admin@universityofqueensland572.onmicrosoft.com::ce33ac35-3e42-4066-aaad-2f5505bd564d" providerId="AD" clId="Web-{338B33EE-7EEF-4E9C-B05A-30DA455A9436}" dt="2020-10-26T05:24:12.742" v="185" actId="20577"/>
        <pc:sldMkLst>
          <pc:docMk/>
          <pc:sldMk cId="3860170842" sldId="261"/>
        </pc:sldMkLst>
        <pc:spChg chg="mod">
          <ac:chgData name="Jarrad Down" userId="S::admin@universityofqueensland572.onmicrosoft.com::ce33ac35-3e42-4066-aaad-2f5505bd564d" providerId="AD" clId="Web-{338B33EE-7EEF-4E9C-B05A-30DA455A9436}" dt="2020-10-26T05:24:12.742" v="185" actId="20577"/>
          <ac:spMkLst>
            <pc:docMk/>
            <pc:sldMk cId="3860170842" sldId="261"/>
            <ac:spMk id="3" creationId="{D9322AB6-658E-4676-8E01-327E03EE009A}"/>
          </ac:spMkLst>
        </pc:spChg>
      </pc:sldChg>
      <pc:sldChg chg="addSp delSp modSp">
        <pc:chgData name="Jarrad Down" userId="S::admin@universityofqueensland572.onmicrosoft.com::ce33ac35-3e42-4066-aaad-2f5505bd564d" providerId="AD" clId="Web-{338B33EE-7EEF-4E9C-B05A-30DA455A9436}" dt="2020-10-26T06:31:32.958" v="607" actId="20577"/>
        <pc:sldMkLst>
          <pc:docMk/>
          <pc:sldMk cId="4025274399" sldId="262"/>
        </pc:sldMkLst>
        <pc:spChg chg="mod">
          <ac:chgData name="Jarrad Down" userId="S::admin@universityofqueensland572.onmicrosoft.com::ce33ac35-3e42-4066-aaad-2f5505bd564d" providerId="AD" clId="Web-{338B33EE-7EEF-4E9C-B05A-30DA455A9436}" dt="2020-10-26T04:37:31.562" v="6" actId="20577"/>
          <ac:spMkLst>
            <pc:docMk/>
            <pc:sldMk cId="4025274399" sldId="262"/>
            <ac:spMk id="2" creationId="{7ABEB415-9365-4567-8D21-7BD6D33C0C5D}"/>
          </ac:spMkLst>
        </pc:spChg>
        <pc:spChg chg="del">
          <ac:chgData name="Jarrad Down" userId="S::admin@universityofqueensland572.onmicrosoft.com::ce33ac35-3e42-4066-aaad-2f5505bd564d" providerId="AD" clId="Web-{338B33EE-7EEF-4E9C-B05A-30DA455A9436}" dt="2020-10-26T04:37:33.156" v="9"/>
          <ac:spMkLst>
            <pc:docMk/>
            <pc:sldMk cId="4025274399" sldId="262"/>
            <ac:spMk id="3" creationId="{A7AFF409-D01A-4143-ADF0-DCB07503FFBF}"/>
          </ac:spMkLst>
        </pc:spChg>
        <pc:spChg chg="add mod">
          <ac:chgData name="Jarrad Down" userId="S::admin@universityofqueensland572.onmicrosoft.com::ce33ac35-3e42-4066-aaad-2f5505bd564d" providerId="AD" clId="Web-{338B33EE-7EEF-4E9C-B05A-30DA455A9436}" dt="2020-10-26T06:31:32.958" v="607" actId="20577"/>
          <ac:spMkLst>
            <pc:docMk/>
            <pc:sldMk cId="4025274399" sldId="262"/>
            <ac:spMk id="12" creationId="{F621D516-BDC2-4034-9C00-4DCA4903AB33}"/>
          </ac:spMkLst>
        </pc:spChg>
        <pc:picChg chg="add mod ord">
          <ac:chgData name="Jarrad Down" userId="S::admin@universityofqueensland572.onmicrosoft.com::ce33ac35-3e42-4066-aaad-2f5505bd564d" providerId="AD" clId="Web-{338B33EE-7EEF-4E9C-B05A-30DA455A9436}" dt="2020-10-26T04:41:20.630" v="16" actId="1076"/>
          <ac:picMkLst>
            <pc:docMk/>
            <pc:sldMk cId="4025274399" sldId="262"/>
            <ac:picMk id="11" creationId="{CB565609-A904-47BD-A569-51073C29818D}"/>
          </ac:picMkLst>
        </pc:picChg>
      </pc:sldChg>
      <pc:sldChg chg="addSp delSp modSp">
        <pc:chgData name="Jarrad Down" userId="S::admin@universityofqueensland572.onmicrosoft.com::ce33ac35-3e42-4066-aaad-2f5505bd564d" providerId="AD" clId="Web-{338B33EE-7EEF-4E9C-B05A-30DA455A9436}" dt="2020-10-26T04:41:34.615" v="18"/>
        <pc:sldMkLst>
          <pc:docMk/>
          <pc:sldMk cId="1320165537" sldId="263"/>
        </pc:sldMkLst>
        <pc:spChg chg="mod">
          <ac:chgData name="Jarrad Down" userId="S::admin@universityofqueensland572.onmicrosoft.com::ce33ac35-3e42-4066-aaad-2f5505bd564d" providerId="AD" clId="Web-{338B33EE-7EEF-4E9C-B05A-30DA455A9436}" dt="2020-10-26T04:37:46.250" v="11" actId="20577"/>
          <ac:spMkLst>
            <pc:docMk/>
            <pc:sldMk cId="1320165537" sldId="263"/>
            <ac:spMk id="2" creationId="{FF8C17B5-CBDE-4B0D-9373-FA0D83BC9124}"/>
          </ac:spMkLst>
        </pc:spChg>
        <pc:spChg chg="add del">
          <ac:chgData name="Jarrad Down" userId="S::admin@universityofqueensland572.onmicrosoft.com::ce33ac35-3e42-4066-aaad-2f5505bd564d" providerId="AD" clId="Web-{338B33EE-7EEF-4E9C-B05A-30DA455A9436}" dt="2020-10-26T04:41:34.615" v="18"/>
          <ac:spMkLst>
            <pc:docMk/>
            <pc:sldMk cId="1320165537" sldId="263"/>
            <ac:spMk id="3" creationId="{2870C048-7CE0-45D6-B8A6-46DF3161A82B}"/>
          </ac:spMkLst>
        </pc:spChg>
      </pc:sldChg>
      <pc:sldChg chg="modSp">
        <pc:chgData name="Jarrad Down" userId="S::admin@universityofqueensland572.onmicrosoft.com::ce33ac35-3e42-4066-aaad-2f5505bd564d" providerId="AD" clId="Web-{338B33EE-7EEF-4E9C-B05A-30DA455A9436}" dt="2020-10-26T06:35:34.573" v="613" actId="20577"/>
        <pc:sldMkLst>
          <pc:docMk/>
          <pc:sldMk cId="2819190437" sldId="264"/>
        </pc:sldMkLst>
        <pc:spChg chg="mod">
          <ac:chgData name="Jarrad Down" userId="S::admin@universityofqueensland572.onmicrosoft.com::ce33ac35-3e42-4066-aaad-2f5505bd564d" providerId="AD" clId="Web-{338B33EE-7EEF-4E9C-B05A-30DA455A9436}" dt="2020-10-26T06:35:34.573" v="613" actId="20577"/>
          <ac:spMkLst>
            <pc:docMk/>
            <pc:sldMk cId="2819190437" sldId="264"/>
            <ac:spMk id="2" creationId="{AC234710-00D4-412F-A6FD-EC82AB112707}"/>
          </ac:spMkLst>
        </pc:spChg>
      </pc:sldChg>
      <pc:sldChg chg="modSp">
        <pc:chgData name="Jarrad Down" userId="S::admin@universityofqueensland572.onmicrosoft.com::ce33ac35-3e42-4066-aaad-2f5505bd564d" providerId="AD" clId="Web-{338B33EE-7EEF-4E9C-B05A-30DA455A9436}" dt="2020-10-26T06:13:08.090" v="603" actId="20577"/>
        <pc:sldMkLst>
          <pc:docMk/>
          <pc:sldMk cId="2197046827" sldId="265"/>
        </pc:sldMkLst>
        <pc:spChg chg="mod">
          <ac:chgData name="Jarrad Down" userId="S::admin@universityofqueensland572.onmicrosoft.com::ce33ac35-3e42-4066-aaad-2f5505bd564d" providerId="AD" clId="Web-{338B33EE-7EEF-4E9C-B05A-30DA455A9436}" dt="2020-10-26T06:13:08.090" v="603" actId="20577"/>
          <ac:spMkLst>
            <pc:docMk/>
            <pc:sldMk cId="2197046827" sldId="265"/>
            <ac:spMk id="3" creationId="{5BAFB007-25D1-4911-B717-A15A657965F6}"/>
          </ac:spMkLst>
        </pc:spChg>
      </pc:sldChg>
    </pc:docChg>
  </pc:docChgLst>
  <pc:docChgLst>
    <pc:chgData name="Jarrad Down" userId="S::admin@universityofqueensland572.onmicrosoft.com::ce33ac35-3e42-4066-aaad-2f5505bd564d" providerId="AD" clId="Web-{94D994BA-22FF-4361-9CB1-2950EA4986D2}"/>
    <pc:docChg chg="modSld">
      <pc:chgData name="Jarrad Down" userId="S::admin@universityofqueensland572.onmicrosoft.com::ce33ac35-3e42-4066-aaad-2f5505bd564d" providerId="AD" clId="Web-{94D994BA-22FF-4361-9CB1-2950EA4986D2}" dt="2020-10-27T05:45:02.141" v="259" actId="20577"/>
      <pc:docMkLst>
        <pc:docMk/>
      </pc:docMkLst>
      <pc:sldChg chg="modSp">
        <pc:chgData name="Jarrad Down" userId="S::admin@universityofqueensland572.onmicrosoft.com::ce33ac35-3e42-4066-aaad-2f5505bd564d" providerId="AD" clId="Web-{94D994BA-22FF-4361-9CB1-2950EA4986D2}" dt="2020-10-27T05:45:00.704" v="257" actId="20577"/>
        <pc:sldMkLst>
          <pc:docMk/>
          <pc:sldMk cId="2447754972" sldId="270"/>
        </pc:sldMkLst>
        <pc:spChg chg="mod">
          <ac:chgData name="Jarrad Down" userId="S::admin@universityofqueensland572.onmicrosoft.com::ce33ac35-3e42-4066-aaad-2f5505bd564d" providerId="AD" clId="Web-{94D994BA-22FF-4361-9CB1-2950EA4986D2}" dt="2020-10-27T05:45:00.704" v="257" actId="20577"/>
          <ac:spMkLst>
            <pc:docMk/>
            <pc:sldMk cId="2447754972" sldId="270"/>
            <ac:spMk id="4" creationId="{DDE09FFB-5A3E-4B33-8016-857D7C412ED1}"/>
          </ac:spMkLst>
        </pc:spChg>
        <pc:spChg chg="mod">
          <ac:chgData name="Jarrad Down" userId="S::admin@universityofqueensland572.onmicrosoft.com::ce33ac35-3e42-4066-aaad-2f5505bd564d" providerId="AD" clId="Web-{94D994BA-22FF-4361-9CB1-2950EA4986D2}" dt="2020-10-27T05:44:06.421" v="39" actId="20577"/>
          <ac:spMkLst>
            <pc:docMk/>
            <pc:sldMk cId="2447754972" sldId="270"/>
            <ac:spMk id="5" creationId="{D9CCC21C-2474-464F-B365-3E8BF1EEA400}"/>
          </ac:spMkLst>
        </pc:spChg>
      </pc:sldChg>
    </pc:docChg>
  </pc:docChgLst>
  <pc:docChgLst>
    <pc:chgData name="Jihita Sri Koya" userId="S::k.jihitasri_outlook.com#ext#@universityofqueensland572.onmicrosoft.com::818efcc8-b467-49bd-8afb-3b2c11377bfa" providerId="AD" clId="Web-{9CBA8FB7-0983-4B38-B06D-DFF50A1E3F31}"/>
    <pc:docChg chg="modSld">
      <pc:chgData name="Jihita Sri Koya" userId="S::k.jihitasri_outlook.com#ext#@universityofqueensland572.onmicrosoft.com::818efcc8-b467-49bd-8afb-3b2c11377bfa" providerId="AD" clId="Web-{9CBA8FB7-0983-4B38-B06D-DFF50A1E3F31}" dt="2020-10-27T06:32:16.837" v="482" actId="20577"/>
      <pc:docMkLst>
        <pc:docMk/>
      </pc:docMkLst>
      <pc:sldChg chg="addSp modSp">
        <pc:chgData name="Jihita Sri Koya" userId="S::k.jihitasri_outlook.com#ext#@universityofqueensland572.onmicrosoft.com::818efcc8-b467-49bd-8afb-3b2c11377bfa" providerId="AD" clId="Web-{9CBA8FB7-0983-4B38-B06D-DFF50A1E3F31}" dt="2020-10-27T06:32:16.837" v="481" actId="20577"/>
        <pc:sldMkLst>
          <pc:docMk/>
          <pc:sldMk cId="2819190437" sldId="264"/>
        </pc:sldMkLst>
        <pc:spChg chg="add mod">
          <ac:chgData name="Jihita Sri Koya" userId="S::k.jihitasri_outlook.com#ext#@universityofqueensland572.onmicrosoft.com::818efcc8-b467-49bd-8afb-3b2c11377bfa" providerId="AD" clId="Web-{9CBA8FB7-0983-4B38-B06D-DFF50A1E3F31}" dt="2020-10-27T06:32:16.837" v="481" actId="20577"/>
          <ac:spMkLst>
            <pc:docMk/>
            <pc:sldMk cId="2819190437" sldId="264"/>
            <ac:spMk id="3" creationId="{6BC62C01-5295-40B9-8019-3D68B525EA90}"/>
          </ac:spMkLst>
        </pc:spChg>
      </pc:sldChg>
      <pc:sldChg chg="addSp delSp modSp">
        <pc:chgData name="Jihita Sri Koya" userId="S::k.jihitasri_outlook.com#ext#@universityofqueensland572.onmicrosoft.com::818efcc8-b467-49bd-8afb-3b2c11377bfa" providerId="AD" clId="Web-{9CBA8FB7-0983-4B38-B06D-DFF50A1E3F31}" dt="2020-10-27T06:29:03.367" v="421" actId="20577"/>
        <pc:sldMkLst>
          <pc:docMk/>
          <pc:sldMk cId="2842341422" sldId="267"/>
        </pc:sldMkLst>
        <pc:spChg chg="add del mod">
          <ac:chgData name="Jihita Sri Koya" userId="S::k.jihitasri_outlook.com#ext#@universityofqueensland572.onmicrosoft.com::818efcc8-b467-49bd-8afb-3b2c11377bfa" providerId="AD" clId="Web-{9CBA8FB7-0983-4B38-B06D-DFF50A1E3F31}" dt="2020-10-27T06:23:27.570" v="6"/>
          <ac:spMkLst>
            <pc:docMk/>
            <pc:sldMk cId="2842341422" sldId="267"/>
            <ac:spMk id="3" creationId="{C028D23F-E6D3-4015-85F3-0FF62BD32645}"/>
          </ac:spMkLst>
        </pc:spChg>
        <pc:spChg chg="add mod">
          <ac:chgData name="Jihita Sri Koya" userId="S::k.jihitasri_outlook.com#ext#@universityofqueensland572.onmicrosoft.com::818efcc8-b467-49bd-8afb-3b2c11377bfa" providerId="AD" clId="Web-{9CBA8FB7-0983-4B38-B06D-DFF50A1E3F31}" dt="2020-10-27T06:29:03.367" v="421" actId="20577"/>
          <ac:spMkLst>
            <pc:docMk/>
            <pc:sldMk cId="2842341422" sldId="267"/>
            <ac:spMk id="11" creationId="{45733D73-1A76-46E7-8CF1-B8A59E6F11EC}"/>
          </ac:spMkLst>
        </pc:spChg>
        <pc:spChg chg="add mod">
          <ac:chgData name="Jihita Sri Koya" userId="S::k.jihitasri_outlook.com#ext#@universityofqueensland572.onmicrosoft.com::818efcc8-b467-49bd-8afb-3b2c11377bfa" providerId="AD" clId="Web-{9CBA8FB7-0983-4B38-B06D-DFF50A1E3F31}" dt="2020-10-27T06:28:45.367" v="418" actId="20577"/>
          <ac:spMkLst>
            <pc:docMk/>
            <pc:sldMk cId="2842341422" sldId="267"/>
            <ac:spMk id="15" creationId="{67349F83-57BA-4AD8-BD00-AD2AB0B151BB}"/>
          </ac:spMkLst>
        </pc:spChg>
        <pc:picChg chg="mod">
          <ac:chgData name="Jihita Sri Koya" userId="S::k.jihitasri_outlook.com#ext#@universityofqueensland572.onmicrosoft.com::818efcc8-b467-49bd-8afb-3b2c11377bfa" providerId="AD" clId="Web-{9CBA8FB7-0983-4B38-B06D-DFF50A1E3F31}" dt="2020-10-27T06:27:25.742" v="416" actId="14100"/>
          <ac:picMkLst>
            <pc:docMk/>
            <pc:sldMk cId="2842341422" sldId="267"/>
            <ac:picMk id="13" creationId="{8DC8A2B7-60E5-48D0-8B23-36E929CA254D}"/>
          </ac:picMkLst>
        </pc:picChg>
        <pc:picChg chg="mod">
          <ac:chgData name="Jihita Sri Koya" userId="S::k.jihitasri_outlook.com#ext#@universityofqueensland572.onmicrosoft.com::818efcc8-b467-49bd-8afb-3b2c11377bfa" providerId="AD" clId="Web-{9CBA8FB7-0983-4B38-B06D-DFF50A1E3F31}" dt="2020-10-27T06:27:22.680" v="415" actId="14100"/>
          <ac:picMkLst>
            <pc:docMk/>
            <pc:sldMk cId="2842341422" sldId="267"/>
            <ac:picMk id="14" creationId="{016B9C64-789F-4AAD-9D16-320DB65243AC}"/>
          </ac:picMkLst>
        </pc:picChg>
      </pc:sldChg>
    </pc:docChg>
  </pc:docChgLst>
  <pc:docChgLst>
    <pc:chgData name="Jarrad Down" userId="37fef7ac6d87a8e1" providerId="LiveId" clId="{242C0AEC-0AF9-4E33-ADD6-EF0A185D89D6}"/>
    <pc:docChg chg="undo custSel addSld delSld modSld">
      <pc:chgData name="Jarrad Down" userId="37fef7ac6d87a8e1" providerId="LiveId" clId="{242C0AEC-0AF9-4E33-ADD6-EF0A185D89D6}" dt="2020-10-25T15:16:56.800" v="2375" actId="20577"/>
      <pc:docMkLst>
        <pc:docMk/>
      </pc:docMkLst>
      <pc:sldChg chg="modSp">
        <pc:chgData name="Jarrad Down" userId="37fef7ac6d87a8e1" providerId="LiveId" clId="{242C0AEC-0AF9-4E33-ADD6-EF0A185D89D6}" dt="2020-10-25T15:16:56.800" v="2375" actId="20577"/>
        <pc:sldMkLst>
          <pc:docMk/>
          <pc:sldMk cId="4043737824" sldId="257"/>
        </pc:sldMkLst>
        <pc:spChg chg="mod">
          <ac:chgData name="Jarrad Down" userId="37fef7ac6d87a8e1" providerId="LiveId" clId="{242C0AEC-0AF9-4E33-ADD6-EF0A185D89D6}" dt="2020-10-25T15:16:56.800" v="2375" actId="20577"/>
          <ac:spMkLst>
            <pc:docMk/>
            <pc:sldMk cId="4043737824" sldId="257"/>
            <ac:spMk id="3" creationId="{A8E9CFF2-3777-4FF4-A759-8491175B0B7C}"/>
          </ac:spMkLst>
        </pc:spChg>
      </pc:sldChg>
      <pc:sldChg chg="modSp modNotesTx">
        <pc:chgData name="Jarrad Down" userId="37fef7ac6d87a8e1" providerId="LiveId" clId="{242C0AEC-0AF9-4E33-ADD6-EF0A185D89D6}" dt="2020-10-25T14:19:00.206" v="35" actId="207"/>
        <pc:sldMkLst>
          <pc:docMk/>
          <pc:sldMk cId="191714609" sldId="258"/>
        </pc:sldMkLst>
        <pc:spChg chg="mod">
          <ac:chgData name="Jarrad Down" userId="37fef7ac6d87a8e1" providerId="LiveId" clId="{242C0AEC-0AF9-4E33-ADD6-EF0A185D89D6}" dt="2020-10-25T14:19:00.206" v="35" actId="207"/>
          <ac:spMkLst>
            <pc:docMk/>
            <pc:sldMk cId="191714609" sldId="258"/>
            <ac:spMk id="2" creationId="{9AB2EA78-AEB3-469B-9025-3B17201A457B}"/>
          </ac:spMkLst>
        </pc:spChg>
      </pc:sldChg>
      <pc:sldChg chg="addSp delSp modSp">
        <pc:chgData name="Jarrad Down" userId="37fef7ac6d87a8e1" providerId="LiveId" clId="{242C0AEC-0AF9-4E33-ADD6-EF0A185D89D6}" dt="2020-10-25T14:41:47.452" v="877"/>
        <pc:sldMkLst>
          <pc:docMk/>
          <pc:sldMk cId="1056082025" sldId="259"/>
        </pc:sldMkLst>
        <pc:spChg chg="mod">
          <ac:chgData name="Jarrad Down" userId="37fef7ac6d87a8e1" providerId="LiveId" clId="{242C0AEC-0AF9-4E33-ADD6-EF0A185D89D6}" dt="2020-10-25T14:35:27.044" v="391" actId="20577"/>
          <ac:spMkLst>
            <pc:docMk/>
            <pc:sldMk cId="1056082025" sldId="259"/>
            <ac:spMk id="2" creationId="{DF61DD28-D061-472D-9548-B036AA627137}"/>
          </ac:spMkLst>
        </pc:spChg>
        <pc:spChg chg="add del mod">
          <ac:chgData name="Jarrad Down" userId="37fef7ac6d87a8e1" providerId="LiveId" clId="{242C0AEC-0AF9-4E33-ADD6-EF0A185D89D6}" dt="2020-10-25T14:19:57.109" v="54" actId="478"/>
          <ac:spMkLst>
            <pc:docMk/>
            <pc:sldMk cId="1056082025" sldId="259"/>
            <ac:spMk id="4" creationId="{5E46E657-A7FC-4CC1-9D1C-73F2C3073485}"/>
          </ac:spMkLst>
        </pc:spChg>
        <pc:spChg chg="add del mod">
          <ac:chgData name="Jarrad Down" userId="37fef7ac6d87a8e1" providerId="LiveId" clId="{242C0AEC-0AF9-4E33-ADD6-EF0A185D89D6}" dt="2020-10-25T14:35:09.786" v="380" actId="2085"/>
          <ac:spMkLst>
            <pc:docMk/>
            <pc:sldMk cId="1056082025" sldId="259"/>
            <ac:spMk id="5" creationId="{DCE7AAF8-E6AA-4441-937B-51ECA108A832}"/>
          </ac:spMkLst>
        </pc:spChg>
        <pc:spChg chg="add del mod">
          <ac:chgData name="Jarrad Down" userId="37fef7ac6d87a8e1" providerId="LiveId" clId="{242C0AEC-0AF9-4E33-ADD6-EF0A185D89D6}" dt="2020-10-25T14:35:09.786" v="380" actId="2085"/>
          <ac:spMkLst>
            <pc:docMk/>
            <pc:sldMk cId="1056082025" sldId="259"/>
            <ac:spMk id="6" creationId="{568672C8-3B56-47CD-B859-54361CA09AA8}"/>
          </ac:spMkLst>
        </pc:spChg>
        <pc:spChg chg="add del mod">
          <ac:chgData name="Jarrad Down" userId="37fef7ac6d87a8e1" providerId="LiveId" clId="{242C0AEC-0AF9-4E33-ADD6-EF0A185D89D6}" dt="2020-10-25T14:35:09.786" v="380" actId="2085"/>
          <ac:spMkLst>
            <pc:docMk/>
            <pc:sldMk cId="1056082025" sldId="259"/>
            <ac:spMk id="7" creationId="{988548BA-929F-4232-83DF-354A97B91F35}"/>
          </ac:spMkLst>
        </pc:spChg>
        <pc:spChg chg="add del mod">
          <ac:chgData name="Jarrad Down" userId="37fef7ac6d87a8e1" providerId="LiveId" clId="{242C0AEC-0AF9-4E33-ADD6-EF0A185D89D6}" dt="2020-10-25T14:41:46.868" v="876" actId="478"/>
          <ac:spMkLst>
            <pc:docMk/>
            <pc:sldMk cId="1056082025" sldId="259"/>
            <ac:spMk id="8" creationId="{119DA409-667B-49C5-B58E-39E35C999051}"/>
          </ac:spMkLst>
        </pc:spChg>
        <pc:spChg chg="add del mod">
          <ac:chgData name="Jarrad Down" userId="37fef7ac6d87a8e1" providerId="LiveId" clId="{242C0AEC-0AF9-4E33-ADD6-EF0A185D89D6}" dt="2020-10-25T14:41:46.868" v="876" actId="478"/>
          <ac:spMkLst>
            <pc:docMk/>
            <pc:sldMk cId="1056082025" sldId="259"/>
            <ac:spMk id="9" creationId="{1D160FD9-086D-47A3-8E1F-A18414CF8269}"/>
          </ac:spMkLst>
        </pc:spChg>
        <pc:spChg chg="add del mod">
          <ac:chgData name="Jarrad Down" userId="37fef7ac6d87a8e1" providerId="LiveId" clId="{242C0AEC-0AF9-4E33-ADD6-EF0A185D89D6}" dt="2020-10-25T14:41:46.868" v="876" actId="478"/>
          <ac:spMkLst>
            <pc:docMk/>
            <pc:sldMk cId="1056082025" sldId="259"/>
            <ac:spMk id="10" creationId="{F7F6F632-F085-4E13-AE46-5713AAE38E76}"/>
          </ac:spMkLst>
        </pc:spChg>
        <pc:spChg chg="add del mod">
          <ac:chgData name="Jarrad Down" userId="37fef7ac6d87a8e1" providerId="LiveId" clId="{242C0AEC-0AF9-4E33-ADD6-EF0A185D89D6}" dt="2020-10-25T14:26:22.013" v="250" actId="478"/>
          <ac:spMkLst>
            <pc:docMk/>
            <pc:sldMk cId="1056082025" sldId="259"/>
            <ac:spMk id="11" creationId="{8F81B9E9-02DA-45F4-9101-C130FAB6D1EC}"/>
          </ac:spMkLst>
        </pc:spChg>
        <pc:spChg chg="add del mod">
          <ac:chgData name="Jarrad Down" userId="37fef7ac6d87a8e1" providerId="LiveId" clId="{242C0AEC-0AF9-4E33-ADD6-EF0A185D89D6}" dt="2020-10-25T14:35:09.786" v="380" actId="2085"/>
          <ac:spMkLst>
            <pc:docMk/>
            <pc:sldMk cId="1056082025" sldId="259"/>
            <ac:spMk id="12" creationId="{B73633B9-2BF1-419B-B9DF-B65614D394E8}"/>
          </ac:spMkLst>
        </pc:spChg>
        <pc:spChg chg="add del mod">
          <ac:chgData name="Jarrad Down" userId="37fef7ac6d87a8e1" providerId="LiveId" clId="{242C0AEC-0AF9-4E33-ADD6-EF0A185D89D6}" dt="2020-10-25T14:28:57.529" v="292"/>
          <ac:spMkLst>
            <pc:docMk/>
            <pc:sldMk cId="1056082025" sldId="259"/>
            <ac:spMk id="13" creationId="{D1B7CDBB-4351-46E9-A16D-00AB4CB042B1}"/>
          </ac:spMkLst>
        </pc:spChg>
        <pc:spChg chg="add del mod">
          <ac:chgData name="Jarrad Down" userId="37fef7ac6d87a8e1" providerId="LiveId" clId="{242C0AEC-0AF9-4E33-ADD6-EF0A185D89D6}" dt="2020-10-25T14:28:57.529" v="292"/>
          <ac:spMkLst>
            <pc:docMk/>
            <pc:sldMk cId="1056082025" sldId="259"/>
            <ac:spMk id="14" creationId="{FF2FC639-7E17-4CFD-8921-65466F87A565}"/>
          </ac:spMkLst>
        </pc:spChg>
        <pc:spChg chg="add del mod">
          <ac:chgData name="Jarrad Down" userId="37fef7ac6d87a8e1" providerId="LiveId" clId="{242C0AEC-0AF9-4E33-ADD6-EF0A185D89D6}" dt="2020-10-25T14:28:57.529" v="292"/>
          <ac:spMkLst>
            <pc:docMk/>
            <pc:sldMk cId="1056082025" sldId="259"/>
            <ac:spMk id="15" creationId="{641721FD-BE7D-4D36-A78A-0D60F428A226}"/>
          </ac:spMkLst>
        </pc:spChg>
        <pc:spChg chg="add del mod">
          <ac:chgData name="Jarrad Down" userId="37fef7ac6d87a8e1" providerId="LiveId" clId="{242C0AEC-0AF9-4E33-ADD6-EF0A185D89D6}" dt="2020-10-25T14:28:57.529" v="292"/>
          <ac:spMkLst>
            <pc:docMk/>
            <pc:sldMk cId="1056082025" sldId="259"/>
            <ac:spMk id="16" creationId="{55D04069-1BCB-42BD-B7C0-295CC236B3B5}"/>
          </ac:spMkLst>
        </pc:spChg>
        <pc:spChg chg="add del mod">
          <ac:chgData name="Jarrad Down" userId="37fef7ac6d87a8e1" providerId="LiveId" clId="{242C0AEC-0AF9-4E33-ADD6-EF0A185D89D6}" dt="2020-10-25T14:28:57.529" v="292"/>
          <ac:spMkLst>
            <pc:docMk/>
            <pc:sldMk cId="1056082025" sldId="259"/>
            <ac:spMk id="17" creationId="{7D58D690-577E-4DCC-ABC4-4B491C13FE01}"/>
          </ac:spMkLst>
        </pc:spChg>
        <pc:spChg chg="add del mod">
          <ac:chgData name="Jarrad Down" userId="37fef7ac6d87a8e1" providerId="LiveId" clId="{242C0AEC-0AF9-4E33-ADD6-EF0A185D89D6}" dt="2020-10-25T14:28:57.529" v="292"/>
          <ac:spMkLst>
            <pc:docMk/>
            <pc:sldMk cId="1056082025" sldId="259"/>
            <ac:spMk id="18" creationId="{40CA5F16-D4BB-4EAE-B9F2-4A96A83B9172}"/>
          </ac:spMkLst>
        </pc:spChg>
        <pc:spChg chg="add del mod">
          <ac:chgData name="Jarrad Down" userId="37fef7ac6d87a8e1" providerId="LiveId" clId="{242C0AEC-0AF9-4E33-ADD6-EF0A185D89D6}" dt="2020-10-25T14:28:57.529" v="292"/>
          <ac:spMkLst>
            <pc:docMk/>
            <pc:sldMk cId="1056082025" sldId="259"/>
            <ac:spMk id="19" creationId="{146D2F23-298E-43EF-8A68-E87FCB8966AF}"/>
          </ac:spMkLst>
        </pc:spChg>
        <pc:spChg chg="add">
          <ac:chgData name="Jarrad Down" userId="37fef7ac6d87a8e1" providerId="LiveId" clId="{242C0AEC-0AF9-4E33-ADD6-EF0A185D89D6}" dt="2020-10-25T14:41:47.452" v="877"/>
          <ac:spMkLst>
            <pc:docMk/>
            <pc:sldMk cId="1056082025" sldId="259"/>
            <ac:spMk id="20" creationId="{475FB3F4-B222-4D31-83FD-1AD0AD1C994C}"/>
          </ac:spMkLst>
        </pc:spChg>
        <pc:spChg chg="add">
          <ac:chgData name="Jarrad Down" userId="37fef7ac6d87a8e1" providerId="LiveId" clId="{242C0AEC-0AF9-4E33-ADD6-EF0A185D89D6}" dt="2020-10-25T14:41:47.452" v="877"/>
          <ac:spMkLst>
            <pc:docMk/>
            <pc:sldMk cId="1056082025" sldId="259"/>
            <ac:spMk id="21" creationId="{123A93EA-8106-4CBB-95ED-28B2D1EEACFE}"/>
          </ac:spMkLst>
        </pc:spChg>
        <pc:spChg chg="add">
          <ac:chgData name="Jarrad Down" userId="37fef7ac6d87a8e1" providerId="LiveId" clId="{242C0AEC-0AF9-4E33-ADD6-EF0A185D89D6}" dt="2020-10-25T14:41:47.452" v="877"/>
          <ac:spMkLst>
            <pc:docMk/>
            <pc:sldMk cId="1056082025" sldId="259"/>
            <ac:spMk id="22" creationId="{02A895AC-5312-4B99-B7FC-8E7647C5388F}"/>
          </ac:spMkLst>
        </pc:spChg>
      </pc:sldChg>
      <pc:sldChg chg="addSp delSp modSp add">
        <pc:chgData name="Jarrad Down" userId="37fef7ac6d87a8e1" providerId="LiveId" clId="{242C0AEC-0AF9-4E33-ADD6-EF0A185D89D6}" dt="2020-10-25T15:15:12.360" v="2118" actId="6549"/>
        <pc:sldMkLst>
          <pc:docMk/>
          <pc:sldMk cId="2068119121" sldId="260"/>
        </pc:sldMkLst>
        <pc:spChg chg="mod">
          <ac:chgData name="Jarrad Down" userId="37fef7ac6d87a8e1" providerId="LiveId" clId="{242C0AEC-0AF9-4E33-ADD6-EF0A185D89D6}" dt="2020-10-25T14:35:38.168" v="434" actId="20577"/>
          <ac:spMkLst>
            <pc:docMk/>
            <pc:sldMk cId="2068119121" sldId="260"/>
            <ac:spMk id="2" creationId="{E458E903-EDCE-4BC9-9D14-752AA06945D5}"/>
          </ac:spMkLst>
        </pc:spChg>
        <pc:spChg chg="mod">
          <ac:chgData name="Jarrad Down" userId="37fef7ac6d87a8e1" providerId="LiveId" clId="{242C0AEC-0AF9-4E33-ADD6-EF0A185D89D6}" dt="2020-10-25T15:15:12.360" v="2118" actId="6549"/>
          <ac:spMkLst>
            <pc:docMk/>
            <pc:sldMk cId="2068119121" sldId="260"/>
            <ac:spMk id="3" creationId="{BB691153-56C6-4CDC-A660-56E5B437A73E}"/>
          </ac:spMkLst>
        </pc:spChg>
        <pc:spChg chg="add mod">
          <ac:chgData name="Jarrad Down" userId="37fef7ac6d87a8e1" providerId="LiveId" clId="{242C0AEC-0AF9-4E33-ADD6-EF0A185D89D6}" dt="2020-10-25T14:35:03.366" v="379" actId="2085"/>
          <ac:spMkLst>
            <pc:docMk/>
            <pc:sldMk cId="2068119121" sldId="260"/>
            <ac:spMk id="4" creationId="{1439F803-E9C2-4706-BF26-5D149B9F2E31}"/>
          </ac:spMkLst>
        </pc:spChg>
        <pc:spChg chg="add mod">
          <ac:chgData name="Jarrad Down" userId="37fef7ac6d87a8e1" providerId="LiveId" clId="{242C0AEC-0AF9-4E33-ADD6-EF0A185D89D6}" dt="2020-10-25T14:35:03.366" v="379" actId="2085"/>
          <ac:spMkLst>
            <pc:docMk/>
            <pc:sldMk cId="2068119121" sldId="260"/>
            <ac:spMk id="5" creationId="{14452863-A5AA-40CF-96A2-3885494F04D4}"/>
          </ac:spMkLst>
        </pc:spChg>
        <pc:spChg chg="add mod">
          <ac:chgData name="Jarrad Down" userId="37fef7ac6d87a8e1" providerId="LiveId" clId="{242C0AEC-0AF9-4E33-ADD6-EF0A185D89D6}" dt="2020-10-25T14:35:03.366" v="379" actId="2085"/>
          <ac:spMkLst>
            <pc:docMk/>
            <pc:sldMk cId="2068119121" sldId="260"/>
            <ac:spMk id="6" creationId="{95DE5D80-D2CA-42D9-916F-AC948B0E7B12}"/>
          </ac:spMkLst>
        </pc:spChg>
        <pc:spChg chg="add del mod">
          <ac:chgData name="Jarrad Down" userId="37fef7ac6d87a8e1" providerId="LiveId" clId="{242C0AEC-0AF9-4E33-ADD6-EF0A185D89D6}" dt="2020-10-25T14:41:42.556" v="874" actId="478"/>
          <ac:spMkLst>
            <pc:docMk/>
            <pc:sldMk cId="2068119121" sldId="260"/>
            <ac:spMk id="7" creationId="{2ECA9D5D-ADAC-4CF9-ACB5-2FE9A80B61FC}"/>
          </ac:spMkLst>
        </pc:spChg>
        <pc:spChg chg="add del mod">
          <ac:chgData name="Jarrad Down" userId="37fef7ac6d87a8e1" providerId="LiveId" clId="{242C0AEC-0AF9-4E33-ADD6-EF0A185D89D6}" dt="2020-10-25T14:41:42.556" v="874" actId="478"/>
          <ac:spMkLst>
            <pc:docMk/>
            <pc:sldMk cId="2068119121" sldId="260"/>
            <ac:spMk id="8" creationId="{C648FBD7-D9B1-4860-A37D-CAEE04383EDF}"/>
          </ac:spMkLst>
        </pc:spChg>
        <pc:spChg chg="add del mod">
          <ac:chgData name="Jarrad Down" userId="37fef7ac6d87a8e1" providerId="LiveId" clId="{242C0AEC-0AF9-4E33-ADD6-EF0A185D89D6}" dt="2020-10-25T14:41:42.556" v="874" actId="478"/>
          <ac:spMkLst>
            <pc:docMk/>
            <pc:sldMk cId="2068119121" sldId="260"/>
            <ac:spMk id="9" creationId="{9D5FDC6A-ADEE-41DF-9C2C-61F0803E7026}"/>
          </ac:spMkLst>
        </pc:spChg>
        <pc:spChg chg="add mod">
          <ac:chgData name="Jarrad Down" userId="37fef7ac6d87a8e1" providerId="LiveId" clId="{242C0AEC-0AF9-4E33-ADD6-EF0A185D89D6}" dt="2020-10-25T14:35:03.366" v="379" actId="2085"/>
          <ac:spMkLst>
            <pc:docMk/>
            <pc:sldMk cId="2068119121" sldId="260"/>
            <ac:spMk id="10" creationId="{871BD24C-6570-4948-8AE6-B9CDA26CA1FC}"/>
          </ac:spMkLst>
        </pc:spChg>
        <pc:spChg chg="add">
          <ac:chgData name="Jarrad Down" userId="37fef7ac6d87a8e1" providerId="LiveId" clId="{242C0AEC-0AF9-4E33-ADD6-EF0A185D89D6}" dt="2020-10-25T14:41:43.216" v="875"/>
          <ac:spMkLst>
            <pc:docMk/>
            <pc:sldMk cId="2068119121" sldId="260"/>
            <ac:spMk id="11" creationId="{A6884212-2526-45A6-AFA9-3FA65F4BEC04}"/>
          </ac:spMkLst>
        </pc:spChg>
        <pc:spChg chg="add">
          <ac:chgData name="Jarrad Down" userId="37fef7ac6d87a8e1" providerId="LiveId" clId="{242C0AEC-0AF9-4E33-ADD6-EF0A185D89D6}" dt="2020-10-25T14:41:43.216" v="875"/>
          <ac:spMkLst>
            <pc:docMk/>
            <pc:sldMk cId="2068119121" sldId="260"/>
            <ac:spMk id="12" creationId="{563BCA57-5776-48FE-BD83-342F099D86CE}"/>
          </ac:spMkLst>
        </pc:spChg>
        <pc:spChg chg="add">
          <ac:chgData name="Jarrad Down" userId="37fef7ac6d87a8e1" providerId="LiveId" clId="{242C0AEC-0AF9-4E33-ADD6-EF0A185D89D6}" dt="2020-10-25T14:41:43.216" v="875"/>
          <ac:spMkLst>
            <pc:docMk/>
            <pc:sldMk cId="2068119121" sldId="260"/>
            <ac:spMk id="13" creationId="{1FC2602E-0D1B-4810-A1B5-9129285A1F36}"/>
          </ac:spMkLst>
        </pc:spChg>
        <pc:picChg chg="add mod">
          <ac:chgData name="Jarrad Down" userId="37fef7ac6d87a8e1" providerId="LiveId" clId="{242C0AEC-0AF9-4E33-ADD6-EF0A185D89D6}" dt="2020-10-25T15:13:27.639" v="1828" actId="1076"/>
          <ac:picMkLst>
            <pc:docMk/>
            <pc:sldMk cId="2068119121" sldId="260"/>
            <ac:picMk id="14" creationId="{7A4D2ED2-22EA-4EFB-926D-22B5F3204388}"/>
          </ac:picMkLst>
        </pc:picChg>
      </pc:sldChg>
      <pc:sldChg chg="addSp delSp modSp add del">
        <pc:chgData name="Jarrad Down" userId="37fef7ac6d87a8e1" providerId="LiveId" clId="{242C0AEC-0AF9-4E33-ADD6-EF0A185D89D6}" dt="2020-10-25T14:30:45.702" v="319" actId="2696"/>
        <pc:sldMkLst>
          <pc:docMk/>
          <pc:sldMk cId="2190311945" sldId="260"/>
        </pc:sldMkLst>
        <pc:spChg chg="add del mod">
          <ac:chgData name="Jarrad Down" userId="37fef7ac6d87a8e1" providerId="LiveId" clId="{242C0AEC-0AF9-4E33-ADD6-EF0A185D89D6}" dt="2020-10-25T14:29:34.476" v="307" actId="478"/>
          <ac:spMkLst>
            <pc:docMk/>
            <pc:sldMk cId="2190311945" sldId="260"/>
            <ac:spMk id="4" creationId="{A2E7F9D5-BFAB-45D3-8C53-763327C1EE9F}"/>
          </ac:spMkLst>
        </pc:spChg>
        <pc:spChg chg="add del mod">
          <ac:chgData name="Jarrad Down" userId="37fef7ac6d87a8e1" providerId="LiveId" clId="{242C0AEC-0AF9-4E33-ADD6-EF0A185D89D6}" dt="2020-10-25T14:29:34.476" v="307" actId="478"/>
          <ac:spMkLst>
            <pc:docMk/>
            <pc:sldMk cId="2190311945" sldId="260"/>
            <ac:spMk id="5" creationId="{B69A8D16-2DB6-49BE-822C-44CC0825B76F}"/>
          </ac:spMkLst>
        </pc:spChg>
        <pc:spChg chg="add del mod">
          <ac:chgData name="Jarrad Down" userId="37fef7ac6d87a8e1" providerId="LiveId" clId="{242C0AEC-0AF9-4E33-ADD6-EF0A185D89D6}" dt="2020-10-25T14:29:34.476" v="307" actId="478"/>
          <ac:spMkLst>
            <pc:docMk/>
            <pc:sldMk cId="2190311945" sldId="260"/>
            <ac:spMk id="6" creationId="{92EF1667-335B-43E7-8B7A-85321A7C71C9}"/>
          </ac:spMkLst>
        </pc:spChg>
        <pc:spChg chg="add del mod">
          <ac:chgData name="Jarrad Down" userId="37fef7ac6d87a8e1" providerId="LiveId" clId="{242C0AEC-0AF9-4E33-ADD6-EF0A185D89D6}" dt="2020-10-25T14:29:34.476" v="307" actId="478"/>
          <ac:spMkLst>
            <pc:docMk/>
            <pc:sldMk cId="2190311945" sldId="260"/>
            <ac:spMk id="7" creationId="{2AF75B00-05BA-4D5B-A814-4CA0AF2F5796}"/>
          </ac:spMkLst>
        </pc:spChg>
        <pc:spChg chg="add del mod">
          <ac:chgData name="Jarrad Down" userId="37fef7ac6d87a8e1" providerId="LiveId" clId="{242C0AEC-0AF9-4E33-ADD6-EF0A185D89D6}" dt="2020-10-25T14:29:34.476" v="307" actId="478"/>
          <ac:spMkLst>
            <pc:docMk/>
            <pc:sldMk cId="2190311945" sldId="260"/>
            <ac:spMk id="8" creationId="{8D1B3494-1709-4F8A-9300-7496E0B79601}"/>
          </ac:spMkLst>
        </pc:spChg>
        <pc:spChg chg="add del mod">
          <ac:chgData name="Jarrad Down" userId="37fef7ac6d87a8e1" providerId="LiveId" clId="{242C0AEC-0AF9-4E33-ADD6-EF0A185D89D6}" dt="2020-10-25T14:29:34.476" v="307" actId="478"/>
          <ac:spMkLst>
            <pc:docMk/>
            <pc:sldMk cId="2190311945" sldId="260"/>
            <ac:spMk id="9" creationId="{422218EA-1445-4C56-9958-F2607EB02671}"/>
          </ac:spMkLst>
        </pc:spChg>
        <pc:spChg chg="add del mod">
          <ac:chgData name="Jarrad Down" userId="37fef7ac6d87a8e1" providerId="LiveId" clId="{242C0AEC-0AF9-4E33-ADD6-EF0A185D89D6}" dt="2020-10-25T14:29:34.476" v="307" actId="478"/>
          <ac:spMkLst>
            <pc:docMk/>
            <pc:sldMk cId="2190311945" sldId="260"/>
            <ac:spMk id="10" creationId="{62BDF220-1824-4663-BB21-E90C242CAA77}"/>
          </ac:spMkLst>
        </pc:spChg>
        <pc:spChg chg="add">
          <ac:chgData name="Jarrad Down" userId="37fef7ac6d87a8e1" providerId="LiveId" clId="{242C0AEC-0AF9-4E33-ADD6-EF0A185D89D6}" dt="2020-10-25T14:29:35.186" v="308"/>
          <ac:spMkLst>
            <pc:docMk/>
            <pc:sldMk cId="2190311945" sldId="260"/>
            <ac:spMk id="11" creationId="{0B767549-71F4-43C5-9A82-AB9BE5DE3BA9}"/>
          </ac:spMkLst>
        </pc:spChg>
        <pc:spChg chg="add">
          <ac:chgData name="Jarrad Down" userId="37fef7ac6d87a8e1" providerId="LiveId" clId="{242C0AEC-0AF9-4E33-ADD6-EF0A185D89D6}" dt="2020-10-25T14:29:35.186" v="308"/>
          <ac:spMkLst>
            <pc:docMk/>
            <pc:sldMk cId="2190311945" sldId="260"/>
            <ac:spMk id="12" creationId="{256CDBC7-30D6-4FD6-9BC7-7455497118A0}"/>
          </ac:spMkLst>
        </pc:spChg>
        <pc:spChg chg="add">
          <ac:chgData name="Jarrad Down" userId="37fef7ac6d87a8e1" providerId="LiveId" clId="{242C0AEC-0AF9-4E33-ADD6-EF0A185D89D6}" dt="2020-10-25T14:29:35.186" v="308"/>
          <ac:spMkLst>
            <pc:docMk/>
            <pc:sldMk cId="2190311945" sldId="260"/>
            <ac:spMk id="13" creationId="{17787B04-6266-4D51-85CD-0821E0CDB258}"/>
          </ac:spMkLst>
        </pc:spChg>
        <pc:spChg chg="add">
          <ac:chgData name="Jarrad Down" userId="37fef7ac6d87a8e1" providerId="LiveId" clId="{242C0AEC-0AF9-4E33-ADD6-EF0A185D89D6}" dt="2020-10-25T14:29:35.186" v="308"/>
          <ac:spMkLst>
            <pc:docMk/>
            <pc:sldMk cId="2190311945" sldId="260"/>
            <ac:spMk id="14" creationId="{0D1CAEA0-056D-49E1-AAB8-66758BFCCC3D}"/>
          </ac:spMkLst>
        </pc:spChg>
        <pc:spChg chg="add">
          <ac:chgData name="Jarrad Down" userId="37fef7ac6d87a8e1" providerId="LiveId" clId="{242C0AEC-0AF9-4E33-ADD6-EF0A185D89D6}" dt="2020-10-25T14:29:35.186" v="308"/>
          <ac:spMkLst>
            <pc:docMk/>
            <pc:sldMk cId="2190311945" sldId="260"/>
            <ac:spMk id="15" creationId="{AF57605A-F7CB-49DB-9E3F-5696CB00553F}"/>
          </ac:spMkLst>
        </pc:spChg>
        <pc:spChg chg="add">
          <ac:chgData name="Jarrad Down" userId="37fef7ac6d87a8e1" providerId="LiveId" clId="{242C0AEC-0AF9-4E33-ADD6-EF0A185D89D6}" dt="2020-10-25T14:29:35.186" v="308"/>
          <ac:spMkLst>
            <pc:docMk/>
            <pc:sldMk cId="2190311945" sldId="260"/>
            <ac:spMk id="16" creationId="{36E56F9D-3EC6-4FD0-A336-87C89DC7FD12}"/>
          </ac:spMkLst>
        </pc:spChg>
        <pc:spChg chg="add">
          <ac:chgData name="Jarrad Down" userId="37fef7ac6d87a8e1" providerId="LiveId" clId="{242C0AEC-0AF9-4E33-ADD6-EF0A185D89D6}" dt="2020-10-25T14:29:35.186" v="308"/>
          <ac:spMkLst>
            <pc:docMk/>
            <pc:sldMk cId="2190311945" sldId="260"/>
            <ac:spMk id="17" creationId="{A6272FCA-449C-483B-9000-129DF5B77FAC}"/>
          </ac:spMkLst>
        </pc:spChg>
      </pc:sldChg>
      <pc:sldChg chg="addSp delSp modSp add del">
        <pc:chgData name="Jarrad Down" userId="37fef7ac6d87a8e1" providerId="LiveId" clId="{242C0AEC-0AF9-4E33-ADD6-EF0A185D89D6}" dt="2020-10-25T14:30:46.233" v="320" actId="2696"/>
        <pc:sldMkLst>
          <pc:docMk/>
          <pc:sldMk cId="420225360" sldId="261"/>
        </pc:sldMkLst>
        <pc:spChg chg="add del">
          <ac:chgData name="Jarrad Down" userId="37fef7ac6d87a8e1" providerId="LiveId" clId="{242C0AEC-0AF9-4E33-ADD6-EF0A185D89D6}" dt="2020-10-25T14:29:05.085" v="300"/>
          <ac:spMkLst>
            <pc:docMk/>
            <pc:sldMk cId="420225360" sldId="261"/>
            <ac:spMk id="4" creationId="{321E993E-8938-4502-9AA8-40359077FD27}"/>
          </ac:spMkLst>
        </pc:spChg>
        <pc:spChg chg="add del">
          <ac:chgData name="Jarrad Down" userId="37fef7ac6d87a8e1" providerId="LiveId" clId="{242C0AEC-0AF9-4E33-ADD6-EF0A185D89D6}" dt="2020-10-25T14:29:05.085" v="300"/>
          <ac:spMkLst>
            <pc:docMk/>
            <pc:sldMk cId="420225360" sldId="261"/>
            <ac:spMk id="5" creationId="{6DDC4418-ECB7-42B2-8BC5-8D4950C1D37C}"/>
          </ac:spMkLst>
        </pc:spChg>
        <pc:spChg chg="add del">
          <ac:chgData name="Jarrad Down" userId="37fef7ac6d87a8e1" providerId="LiveId" clId="{242C0AEC-0AF9-4E33-ADD6-EF0A185D89D6}" dt="2020-10-25T14:29:05.085" v="300"/>
          <ac:spMkLst>
            <pc:docMk/>
            <pc:sldMk cId="420225360" sldId="261"/>
            <ac:spMk id="6" creationId="{50909C1B-425E-4CAB-B59E-7D62066E243B}"/>
          </ac:spMkLst>
        </pc:spChg>
        <pc:spChg chg="add del">
          <ac:chgData name="Jarrad Down" userId="37fef7ac6d87a8e1" providerId="LiveId" clId="{242C0AEC-0AF9-4E33-ADD6-EF0A185D89D6}" dt="2020-10-25T14:29:05.085" v="300"/>
          <ac:spMkLst>
            <pc:docMk/>
            <pc:sldMk cId="420225360" sldId="261"/>
            <ac:spMk id="7" creationId="{2661FDD5-E380-41FC-A8D9-BC8CA040980F}"/>
          </ac:spMkLst>
        </pc:spChg>
        <pc:spChg chg="add del">
          <ac:chgData name="Jarrad Down" userId="37fef7ac6d87a8e1" providerId="LiveId" clId="{242C0AEC-0AF9-4E33-ADD6-EF0A185D89D6}" dt="2020-10-25T14:29:05.085" v="300"/>
          <ac:spMkLst>
            <pc:docMk/>
            <pc:sldMk cId="420225360" sldId="261"/>
            <ac:spMk id="8" creationId="{F1A233BD-D02B-4D31-9352-4F9EBB5824AC}"/>
          </ac:spMkLst>
        </pc:spChg>
        <pc:spChg chg="add del">
          <ac:chgData name="Jarrad Down" userId="37fef7ac6d87a8e1" providerId="LiveId" clId="{242C0AEC-0AF9-4E33-ADD6-EF0A185D89D6}" dt="2020-10-25T14:29:05.085" v="300"/>
          <ac:spMkLst>
            <pc:docMk/>
            <pc:sldMk cId="420225360" sldId="261"/>
            <ac:spMk id="9" creationId="{21653323-258D-4F51-9A24-6931C2DA9394}"/>
          </ac:spMkLst>
        </pc:spChg>
        <pc:spChg chg="add del">
          <ac:chgData name="Jarrad Down" userId="37fef7ac6d87a8e1" providerId="LiveId" clId="{242C0AEC-0AF9-4E33-ADD6-EF0A185D89D6}" dt="2020-10-25T14:29:05.085" v="300"/>
          <ac:spMkLst>
            <pc:docMk/>
            <pc:sldMk cId="420225360" sldId="261"/>
            <ac:spMk id="10" creationId="{CB45044C-288F-4C0B-9BAA-93AF9920CB7E}"/>
          </ac:spMkLst>
        </pc:spChg>
        <pc:spChg chg="add mod">
          <ac:chgData name="Jarrad Down" userId="37fef7ac6d87a8e1" providerId="LiveId" clId="{242C0AEC-0AF9-4E33-ADD6-EF0A185D89D6}" dt="2020-10-25T14:29:58.660" v="315" actId="207"/>
          <ac:spMkLst>
            <pc:docMk/>
            <pc:sldMk cId="420225360" sldId="261"/>
            <ac:spMk id="11" creationId="{1589ACE8-0455-4F57-9F45-C9DA094699DA}"/>
          </ac:spMkLst>
        </pc:spChg>
        <pc:spChg chg="add">
          <ac:chgData name="Jarrad Down" userId="37fef7ac6d87a8e1" providerId="LiveId" clId="{242C0AEC-0AF9-4E33-ADD6-EF0A185D89D6}" dt="2020-10-25T14:29:36.315" v="309"/>
          <ac:spMkLst>
            <pc:docMk/>
            <pc:sldMk cId="420225360" sldId="261"/>
            <ac:spMk id="12" creationId="{4E25E2A4-794F-45E8-BBE7-46ABB1DFD575}"/>
          </ac:spMkLst>
        </pc:spChg>
        <pc:spChg chg="add">
          <ac:chgData name="Jarrad Down" userId="37fef7ac6d87a8e1" providerId="LiveId" clId="{242C0AEC-0AF9-4E33-ADD6-EF0A185D89D6}" dt="2020-10-25T14:29:36.315" v="309"/>
          <ac:spMkLst>
            <pc:docMk/>
            <pc:sldMk cId="420225360" sldId="261"/>
            <ac:spMk id="13" creationId="{0342C6BC-E8A0-4E83-830C-238ADFD71DE3}"/>
          </ac:spMkLst>
        </pc:spChg>
        <pc:spChg chg="add">
          <ac:chgData name="Jarrad Down" userId="37fef7ac6d87a8e1" providerId="LiveId" clId="{242C0AEC-0AF9-4E33-ADD6-EF0A185D89D6}" dt="2020-10-25T14:29:36.315" v="309"/>
          <ac:spMkLst>
            <pc:docMk/>
            <pc:sldMk cId="420225360" sldId="261"/>
            <ac:spMk id="14" creationId="{2E3F21A2-CA00-49C1-AA09-E0A91F185F0E}"/>
          </ac:spMkLst>
        </pc:spChg>
        <pc:spChg chg="add">
          <ac:chgData name="Jarrad Down" userId="37fef7ac6d87a8e1" providerId="LiveId" clId="{242C0AEC-0AF9-4E33-ADD6-EF0A185D89D6}" dt="2020-10-25T14:29:36.315" v="309"/>
          <ac:spMkLst>
            <pc:docMk/>
            <pc:sldMk cId="420225360" sldId="261"/>
            <ac:spMk id="15" creationId="{03A841E9-970E-4C81-8646-AACA9914C3C9}"/>
          </ac:spMkLst>
        </pc:spChg>
        <pc:spChg chg="add">
          <ac:chgData name="Jarrad Down" userId="37fef7ac6d87a8e1" providerId="LiveId" clId="{242C0AEC-0AF9-4E33-ADD6-EF0A185D89D6}" dt="2020-10-25T14:29:36.315" v="309"/>
          <ac:spMkLst>
            <pc:docMk/>
            <pc:sldMk cId="420225360" sldId="261"/>
            <ac:spMk id="16" creationId="{CC731CEC-10BE-4F46-A1EA-A2262B854BC8}"/>
          </ac:spMkLst>
        </pc:spChg>
        <pc:spChg chg="add">
          <ac:chgData name="Jarrad Down" userId="37fef7ac6d87a8e1" providerId="LiveId" clId="{242C0AEC-0AF9-4E33-ADD6-EF0A185D89D6}" dt="2020-10-25T14:29:36.315" v="309"/>
          <ac:spMkLst>
            <pc:docMk/>
            <pc:sldMk cId="420225360" sldId="261"/>
            <ac:spMk id="17" creationId="{4803600E-7930-4D5E-B224-32C04CB9A57F}"/>
          </ac:spMkLst>
        </pc:spChg>
      </pc:sldChg>
      <pc:sldChg chg="addSp delSp modSp add">
        <pc:chgData name="Jarrad Down" userId="37fef7ac6d87a8e1" providerId="LiveId" clId="{242C0AEC-0AF9-4E33-ADD6-EF0A185D89D6}" dt="2020-10-25T15:16:19" v="2349" actId="20577"/>
        <pc:sldMkLst>
          <pc:docMk/>
          <pc:sldMk cId="3860170842" sldId="261"/>
        </pc:sldMkLst>
        <pc:spChg chg="mod">
          <ac:chgData name="Jarrad Down" userId="37fef7ac6d87a8e1" providerId="LiveId" clId="{242C0AEC-0AF9-4E33-ADD6-EF0A185D89D6}" dt="2020-10-25T14:36:30.908" v="483" actId="20577"/>
          <ac:spMkLst>
            <pc:docMk/>
            <pc:sldMk cId="3860170842" sldId="261"/>
            <ac:spMk id="2" creationId="{01E625CA-F8B2-402F-9C32-DCFCD840FE11}"/>
          </ac:spMkLst>
        </pc:spChg>
        <pc:spChg chg="mod">
          <ac:chgData name="Jarrad Down" userId="37fef7ac6d87a8e1" providerId="LiveId" clId="{242C0AEC-0AF9-4E33-ADD6-EF0A185D89D6}" dt="2020-10-25T15:16:19" v="2349" actId="20577"/>
          <ac:spMkLst>
            <pc:docMk/>
            <pc:sldMk cId="3860170842" sldId="261"/>
            <ac:spMk id="3" creationId="{D9322AB6-658E-4676-8E01-327E03EE009A}"/>
          </ac:spMkLst>
        </pc:spChg>
        <pc:spChg chg="add mod">
          <ac:chgData name="Jarrad Down" userId="37fef7ac6d87a8e1" providerId="LiveId" clId="{242C0AEC-0AF9-4E33-ADD6-EF0A185D89D6}" dt="2020-10-25T14:34:54.678" v="378" actId="2085"/>
          <ac:spMkLst>
            <pc:docMk/>
            <pc:sldMk cId="3860170842" sldId="261"/>
            <ac:spMk id="4" creationId="{46206E62-28E5-449E-9CF0-A7DC85B8055C}"/>
          </ac:spMkLst>
        </pc:spChg>
        <pc:spChg chg="add mod">
          <ac:chgData name="Jarrad Down" userId="37fef7ac6d87a8e1" providerId="LiveId" clId="{242C0AEC-0AF9-4E33-ADD6-EF0A185D89D6}" dt="2020-10-25T14:34:54.678" v="378" actId="2085"/>
          <ac:spMkLst>
            <pc:docMk/>
            <pc:sldMk cId="3860170842" sldId="261"/>
            <ac:spMk id="5" creationId="{CBE9BF1F-D2B2-4398-99AD-1B2A29D86FF0}"/>
          </ac:spMkLst>
        </pc:spChg>
        <pc:spChg chg="add mod">
          <ac:chgData name="Jarrad Down" userId="37fef7ac6d87a8e1" providerId="LiveId" clId="{242C0AEC-0AF9-4E33-ADD6-EF0A185D89D6}" dt="2020-10-25T14:34:54.678" v="378" actId="2085"/>
          <ac:spMkLst>
            <pc:docMk/>
            <pc:sldMk cId="3860170842" sldId="261"/>
            <ac:spMk id="6" creationId="{21B033FB-AF31-4B87-92B9-A6B995498F0E}"/>
          </ac:spMkLst>
        </pc:spChg>
        <pc:spChg chg="add del mod">
          <ac:chgData name="Jarrad Down" userId="37fef7ac6d87a8e1" providerId="LiveId" clId="{242C0AEC-0AF9-4E33-ADD6-EF0A185D89D6}" dt="2020-10-25T14:41:36.427" v="870" actId="478"/>
          <ac:spMkLst>
            <pc:docMk/>
            <pc:sldMk cId="3860170842" sldId="261"/>
            <ac:spMk id="7" creationId="{62E0F8C4-3157-4AF5-9765-DB522C19467A}"/>
          </ac:spMkLst>
        </pc:spChg>
        <pc:spChg chg="add del mod">
          <ac:chgData name="Jarrad Down" userId="37fef7ac6d87a8e1" providerId="LiveId" clId="{242C0AEC-0AF9-4E33-ADD6-EF0A185D89D6}" dt="2020-10-25T14:41:37.945" v="872" actId="478"/>
          <ac:spMkLst>
            <pc:docMk/>
            <pc:sldMk cId="3860170842" sldId="261"/>
            <ac:spMk id="8" creationId="{CA8AB983-E5B3-40FB-B72C-9902B7A68C17}"/>
          </ac:spMkLst>
        </pc:spChg>
        <pc:spChg chg="add del mod">
          <ac:chgData name="Jarrad Down" userId="37fef7ac6d87a8e1" providerId="LiveId" clId="{242C0AEC-0AF9-4E33-ADD6-EF0A185D89D6}" dt="2020-10-25T14:41:37.231" v="871" actId="478"/>
          <ac:spMkLst>
            <pc:docMk/>
            <pc:sldMk cId="3860170842" sldId="261"/>
            <ac:spMk id="9" creationId="{4D2853C5-3E72-496B-882E-7F654D01DA7F}"/>
          </ac:spMkLst>
        </pc:spChg>
        <pc:spChg chg="add mod">
          <ac:chgData name="Jarrad Down" userId="37fef7ac6d87a8e1" providerId="LiveId" clId="{242C0AEC-0AF9-4E33-ADD6-EF0A185D89D6}" dt="2020-10-25T14:34:54.678" v="378" actId="2085"/>
          <ac:spMkLst>
            <pc:docMk/>
            <pc:sldMk cId="3860170842" sldId="261"/>
            <ac:spMk id="10" creationId="{63C6B942-87AD-48EB-AA46-CDD5E49C5992}"/>
          </ac:spMkLst>
        </pc:spChg>
        <pc:spChg chg="add">
          <ac:chgData name="Jarrad Down" userId="37fef7ac6d87a8e1" providerId="LiveId" clId="{242C0AEC-0AF9-4E33-ADD6-EF0A185D89D6}" dt="2020-10-25T14:41:38.743" v="873"/>
          <ac:spMkLst>
            <pc:docMk/>
            <pc:sldMk cId="3860170842" sldId="261"/>
            <ac:spMk id="11" creationId="{44EFAAC0-2C79-4F49-AF7A-01021D35DC8D}"/>
          </ac:spMkLst>
        </pc:spChg>
        <pc:spChg chg="add">
          <ac:chgData name="Jarrad Down" userId="37fef7ac6d87a8e1" providerId="LiveId" clId="{242C0AEC-0AF9-4E33-ADD6-EF0A185D89D6}" dt="2020-10-25T14:41:38.743" v="873"/>
          <ac:spMkLst>
            <pc:docMk/>
            <pc:sldMk cId="3860170842" sldId="261"/>
            <ac:spMk id="12" creationId="{CBB035E1-F34B-49A4-A6AC-A97C54CE6BAA}"/>
          </ac:spMkLst>
        </pc:spChg>
        <pc:spChg chg="add">
          <ac:chgData name="Jarrad Down" userId="37fef7ac6d87a8e1" providerId="LiveId" clId="{242C0AEC-0AF9-4E33-ADD6-EF0A185D89D6}" dt="2020-10-25T14:41:38.743" v="873"/>
          <ac:spMkLst>
            <pc:docMk/>
            <pc:sldMk cId="3860170842" sldId="261"/>
            <ac:spMk id="13" creationId="{746399B2-C0DC-4E60-85A0-F31600F965DB}"/>
          </ac:spMkLst>
        </pc:spChg>
      </pc:sldChg>
      <pc:sldChg chg="addSp add del">
        <pc:chgData name="Jarrad Down" userId="37fef7ac6d87a8e1" providerId="LiveId" clId="{242C0AEC-0AF9-4E33-ADD6-EF0A185D89D6}" dt="2020-10-25T14:30:46.449" v="321" actId="2696"/>
        <pc:sldMkLst>
          <pc:docMk/>
          <pc:sldMk cId="3960068951" sldId="262"/>
        </pc:sldMkLst>
        <pc:spChg chg="add">
          <ac:chgData name="Jarrad Down" userId="37fef7ac6d87a8e1" providerId="LiveId" clId="{242C0AEC-0AF9-4E33-ADD6-EF0A185D89D6}" dt="2020-10-25T14:29:36.980" v="310"/>
          <ac:spMkLst>
            <pc:docMk/>
            <pc:sldMk cId="3960068951" sldId="262"/>
            <ac:spMk id="4" creationId="{ECBD06B8-7642-4285-890A-5B9E69DE25A3}"/>
          </ac:spMkLst>
        </pc:spChg>
        <pc:spChg chg="add">
          <ac:chgData name="Jarrad Down" userId="37fef7ac6d87a8e1" providerId="LiveId" clId="{242C0AEC-0AF9-4E33-ADD6-EF0A185D89D6}" dt="2020-10-25T14:29:36.980" v="310"/>
          <ac:spMkLst>
            <pc:docMk/>
            <pc:sldMk cId="3960068951" sldId="262"/>
            <ac:spMk id="5" creationId="{C1DB19AE-D19C-467D-AB62-0F5647469391}"/>
          </ac:spMkLst>
        </pc:spChg>
        <pc:spChg chg="add">
          <ac:chgData name="Jarrad Down" userId="37fef7ac6d87a8e1" providerId="LiveId" clId="{242C0AEC-0AF9-4E33-ADD6-EF0A185D89D6}" dt="2020-10-25T14:29:36.980" v="310"/>
          <ac:spMkLst>
            <pc:docMk/>
            <pc:sldMk cId="3960068951" sldId="262"/>
            <ac:spMk id="6" creationId="{E34BD3DB-4DAE-490A-86DC-362B4CD35639}"/>
          </ac:spMkLst>
        </pc:spChg>
        <pc:spChg chg="add">
          <ac:chgData name="Jarrad Down" userId="37fef7ac6d87a8e1" providerId="LiveId" clId="{242C0AEC-0AF9-4E33-ADD6-EF0A185D89D6}" dt="2020-10-25T14:29:36.980" v="310"/>
          <ac:spMkLst>
            <pc:docMk/>
            <pc:sldMk cId="3960068951" sldId="262"/>
            <ac:spMk id="7" creationId="{59C71D08-FBEE-42D4-B6CB-AEA1EF61E393}"/>
          </ac:spMkLst>
        </pc:spChg>
        <pc:spChg chg="add">
          <ac:chgData name="Jarrad Down" userId="37fef7ac6d87a8e1" providerId="LiveId" clId="{242C0AEC-0AF9-4E33-ADD6-EF0A185D89D6}" dt="2020-10-25T14:29:36.980" v="310"/>
          <ac:spMkLst>
            <pc:docMk/>
            <pc:sldMk cId="3960068951" sldId="262"/>
            <ac:spMk id="8" creationId="{DCE3ED23-5666-47B9-B3C7-F55B56A1FF44}"/>
          </ac:spMkLst>
        </pc:spChg>
        <pc:spChg chg="add">
          <ac:chgData name="Jarrad Down" userId="37fef7ac6d87a8e1" providerId="LiveId" clId="{242C0AEC-0AF9-4E33-ADD6-EF0A185D89D6}" dt="2020-10-25T14:29:36.980" v="310"/>
          <ac:spMkLst>
            <pc:docMk/>
            <pc:sldMk cId="3960068951" sldId="262"/>
            <ac:spMk id="9" creationId="{8BE83197-4DC9-4E60-AC18-7220A638F147}"/>
          </ac:spMkLst>
        </pc:spChg>
        <pc:spChg chg="add">
          <ac:chgData name="Jarrad Down" userId="37fef7ac6d87a8e1" providerId="LiveId" clId="{242C0AEC-0AF9-4E33-ADD6-EF0A185D89D6}" dt="2020-10-25T14:29:36.980" v="310"/>
          <ac:spMkLst>
            <pc:docMk/>
            <pc:sldMk cId="3960068951" sldId="262"/>
            <ac:spMk id="10" creationId="{42D73FCF-4033-4C72-AE4F-3A5F1B4D0A20}"/>
          </ac:spMkLst>
        </pc:spChg>
      </pc:sldChg>
      <pc:sldChg chg="addSp modSp add">
        <pc:chgData name="Jarrad Down" userId="37fef7ac6d87a8e1" providerId="LiveId" clId="{242C0AEC-0AF9-4E33-ADD6-EF0A185D89D6}" dt="2020-10-25T14:41:23.984" v="868" actId="20577"/>
        <pc:sldMkLst>
          <pc:docMk/>
          <pc:sldMk cId="4025274399" sldId="262"/>
        </pc:sldMkLst>
        <pc:spChg chg="mod">
          <ac:chgData name="Jarrad Down" userId="37fef7ac6d87a8e1" providerId="LiveId" clId="{242C0AEC-0AF9-4E33-ADD6-EF0A185D89D6}" dt="2020-10-25T14:36:49.792" v="518" actId="20577"/>
          <ac:spMkLst>
            <pc:docMk/>
            <pc:sldMk cId="4025274399" sldId="262"/>
            <ac:spMk id="2" creationId="{7ABEB415-9365-4567-8D21-7BD6D33C0C5D}"/>
          </ac:spMkLst>
        </pc:spChg>
        <pc:spChg chg="add mod">
          <ac:chgData name="Jarrad Down" userId="37fef7ac6d87a8e1" providerId="LiveId" clId="{242C0AEC-0AF9-4E33-ADD6-EF0A185D89D6}" dt="2020-10-25T14:34:49.499" v="377" actId="2085"/>
          <ac:spMkLst>
            <pc:docMk/>
            <pc:sldMk cId="4025274399" sldId="262"/>
            <ac:spMk id="4" creationId="{39D27BB1-6C85-4D5E-8BA7-2FC167C5F0CB}"/>
          </ac:spMkLst>
        </pc:spChg>
        <pc:spChg chg="add mod">
          <ac:chgData name="Jarrad Down" userId="37fef7ac6d87a8e1" providerId="LiveId" clId="{242C0AEC-0AF9-4E33-ADD6-EF0A185D89D6}" dt="2020-10-25T14:34:49.499" v="377" actId="2085"/>
          <ac:spMkLst>
            <pc:docMk/>
            <pc:sldMk cId="4025274399" sldId="262"/>
            <ac:spMk id="5" creationId="{0A6CC947-6D2C-49EE-9EAB-25463E7288CE}"/>
          </ac:spMkLst>
        </pc:spChg>
        <pc:spChg chg="add mod">
          <ac:chgData name="Jarrad Down" userId="37fef7ac6d87a8e1" providerId="LiveId" clId="{242C0AEC-0AF9-4E33-ADD6-EF0A185D89D6}" dt="2020-10-25T14:34:49.499" v="377" actId="2085"/>
          <ac:spMkLst>
            <pc:docMk/>
            <pc:sldMk cId="4025274399" sldId="262"/>
            <ac:spMk id="6" creationId="{FF6407A9-971F-4953-8133-CB3014BF4BB4}"/>
          </ac:spMkLst>
        </pc:spChg>
        <pc:spChg chg="add mod">
          <ac:chgData name="Jarrad Down" userId="37fef7ac6d87a8e1" providerId="LiveId" clId="{242C0AEC-0AF9-4E33-ADD6-EF0A185D89D6}" dt="2020-10-25T14:41:19.891" v="849"/>
          <ac:spMkLst>
            <pc:docMk/>
            <pc:sldMk cId="4025274399" sldId="262"/>
            <ac:spMk id="7" creationId="{FC97E7E4-DF82-487F-B932-4B90DC0B809A}"/>
          </ac:spMkLst>
        </pc:spChg>
        <pc:spChg chg="add mod">
          <ac:chgData name="Jarrad Down" userId="37fef7ac6d87a8e1" providerId="LiveId" clId="{242C0AEC-0AF9-4E33-ADD6-EF0A185D89D6}" dt="2020-10-25T14:41:12.142" v="845"/>
          <ac:spMkLst>
            <pc:docMk/>
            <pc:sldMk cId="4025274399" sldId="262"/>
            <ac:spMk id="8" creationId="{FACD4B5A-C967-49FC-A045-63FF5B0361E1}"/>
          </ac:spMkLst>
        </pc:spChg>
        <pc:spChg chg="add mod">
          <ac:chgData name="Jarrad Down" userId="37fef7ac6d87a8e1" providerId="LiveId" clId="{242C0AEC-0AF9-4E33-ADD6-EF0A185D89D6}" dt="2020-10-25T14:41:23.984" v="868" actId="20577"/>
          <ac:spMkLst>
            <pc:docMk/>
            <pc:sldMk cId="4025274399" sldId="262"/>
            <ac:spMk id="9" creationId="{FE452702-52F2-4BBB-8418-464749A59908}"/>
          </ac:spMkLst>
        </pc:spChg>
        <pc:spChg chg="add mod">
          <ac:chgData name="Jarrad Down" userId="37fef7ac6d87a8e1" providerId="LiveId" clId="{242C0AEC-0AF9-4E33-ADD6-EF0A185D89D6}" dt="2020-10-25T14:34:49.499" v="377" actId="2085"/>
          <ac:spMkLst>
            <pc:docMk/>
            <pc:sldMk cId="4025274399" sldId="262"/>
            <ac:spMk id="10" creationId="{D00239E5-F0DB-4852-A71D-6B7E578DD356}"/>
          </ac:spMkLst>
        </pc:spChg>
      </pc:sldChg>
      <pc:sldChg chg="addSp modSp add">
        <pc:chgData name="Jarrad Down" userId="37fef7ac6d87a8e1" providerId="LiveId" clId="{242C0AEC-0AF9-4E33-ADD6-EF0A185D89D6}" dt="2020-10-25T14:39:10.454" v="699" actId="20577"/>
        <pc:sldMkLst>
          <pc:docMk/>
          <pc:sldMk cId="1320165537" sldId="263"/>
        </pc:sldMkLst>
        <pc:spChg chg="mod">
          <ac:chgData name="Jarrad Down" userId="37fef7ac6d87a8e1" providerId="LiveId" clId="{242C0AEC-0AF9-4E33-ADD6-EF0A185D89D6}" dt="2020-10-25T14:36:58.443" v="551" actId="20577"/>
          <ac:spMkLst>
            <pc:docMk/>
            <pc:sldMk cId="1320165537" sldId="263"/>
            <ac:spMk id="2" creationId="{FF8C17B5-CBDE-4B0D-9373-FA0D83BC9124}"/>
          </ac:spMkLst>
        </pc:spChg>
        <pc:spChg chg="add mod">
          <ac:chgData name="Jarrad Down" userId="37fef7ac6d87a8e1" providerId="LiveId" clId="{242C0AEC-0AF9-4E33-ADD6-EF0A185D89D6}" dt="2020-10-25T14:34:41.613" v="376" actId="2085"/>
          <ac:spMkLst>
            <pc:docMk/>
            <pc:sldMk cId="1320165537" sldId="263"/>
            <ac:spMk id="4" creationId="{B8F1330A-88C5-4C58-B825-F175E4DE0F5D}"/>
          </ac:spMkLst>
        </pc:spChg>
        <pc:spChg chg="add mod">
          <ac:chgData name="Jarrad Down" userId="37fef7ac6d87a8e1" providerId="LiveId" clId="{242C0AEC-0AF9-4E33-ADD6-EF0A185D89D6}" dt="2020-10-25T14:34:41.613" v="376" actId="2085"/>
          <ac:spMkLst>
            <pc:docMk/>
            <pc:sldMk cId="1320165537" sldId="263"/>
            <ac:spMk id="5" creationId="{7640CCC8-3247-461C-85F4-489FBDEDE6A9}"/>
          </ac:spMkLst>
        </pc:spChg>
        <pc:spChg chg="add mod">
          <ac:chgData name="Jarrad Down" userId="37fef7ac6d87a8e1" providerId="LiveId" clId="{242C0AEC-0AF9-4E33-ADD6-EF0A185D89D6}" dt="2020-10-25T14:34:41.613" v="376" actId="2085"/>
          <ac:spMkLst>
            <pc:docMk/>
            <pc:sldMk cId="1320165537" sldId="263"/>
            <ac:spMk id="6" creationId="{D3249248-E113-475D-A855-235F562AE52A}"/>
          </ac:spMkLst>
        </pc:spChg>
        <pc:spChg chg="add mod">
          <ac:chgData name="Jarrad Down" userId="37fef7ac6d87a8e1" providerId="LiveId" clId="{242C0AEC-0AF9-4E33-ADD6-EF0A185D89D6}" dt="2020-10-25T14:38:02.037" v="578" actId="20577"/>
          <ac:spMkLst>
            <pc:docMk/>
            <pc:sldMk cId="1320165537" sldId="263"/>
            <ac:spMk id="7" creationId="{6AABC075-B866-4DE4-AF82-628E6C588F16}"/>
          </ac:spMkLst>
        </pc:spChg>
        <pc:spChg chg="add mod">
          <ac:chgData name="Jarrad Down" userId="37fef7ac6d87a8e1" providerId="LiveId" clId="{242C0AEC-0AF9-4E33-ADD6-EF0A185D89D6}" dt="2020-10-25T14:37:54.599" v="565" actId="20577"/>
          <ac:spMkLst>
            <pc:docMk/>
            <pc:sldMk cId="1320165537" sldId="263"/>
            <ac:spMk id="8" creationId="{911E9A7F-D379-4166-9330-20BAE4E74642}"/>
          </ac:spMkLst>
        </pc:spChg>
        <pc:spChg chg="add mod">
          <ac:chgData name="Jarrad Down" userId="37fef7ac6d87a8e1" providerId="LiveId" clId="{242C0AEC-0AF9-4E33-ADD6-EF0A185D89D6}" dt="2020-10-25T14:39:10.454" v="699" actId="20577"/>
          <ac:spMkLst>
            <pc:docMk/>
            <pc:sldMk cId="1320165537" sldId="263"/>
            <ac:spMk id="9" creationId="{DACAAA57-EDD8-4ABE-A35F-55A4B8D613EC}"/>
          </ac:spMkLst>
        </pc:spChg>
        <pc:spChg chg="add mod">
          <ac:chgData name="Jarrad Down" userId="37fef7ac6d87a8e1" providerId="LiveId" clId="{242C0AEC-0AF9-4E33-ADD6-EF0A185D89D6}" dt="2020-10-25T14:34:41.613" v="376" actId="2085"/>
          <ac:spMkLst>
            <pc:docMk/>
            <pc:sldMk cId="1320165537" sldId="263"/>
            <ac:spMk id="10" creationId="{319D4BA7-02AA-483C-90D6-389CB6173E2F}"/>
          </ac:spMkLst>
        </pc:spChg>
      </pc:sldChg>
      <pc:sldChg chg="addSp add del">
        <pc:chgData name="Jarrad Down" userId="37fef7ac6d87a8e1" providerId="LiveId" clId="{242C0AEC-0AF9-4E33-ADD6-EF0A185D89D6}" dt="2020-10-25T14:30:46.622" v="322" actId="2696"/>
        <pc:sldMkLst>
          <pc:docMk/>
          <pc:sldMk cId="2895820035" sldId="263"/>
        </pc:sldMkLst>
        <pc:spChg chg="add">
          <ac:chgData name="Jarrad Down" userId="37fef7ac6d87a8e1" providerId="LiveId" clId="{242C0AEC-0AF9-4E33-ADD6-EF0A185D89D6}" dt="2020-10-25T14:29:41.346" v="311"/>
          <ac:spMkLst>
            <pc:docMk/>
            <pc:sldMk cId="2895820035" sldId="263"/>
            <ac:spMk id="4" creationId="{35DD2368-133F-462E-878A-614C72BCFD08}"/>
          </ac:spMkLst>
        </pc:spChg>
        <pc:spChg chg="add">
          <ac:chgData name="Jarrad Down" userId="37fef7ac6d87a8e1" providerId="LiveId" clId="{242C0AEC-0AF9-4E33-ADD6-EF0A185D89D6}" dt="2020-10-25T14:29:41.346" v="311"/>
          <ac:spMkLst>
            <pc:docMk/>
            <pc:sldMk cId="2895820035" sldId="263"/>
            <ac:spMk id="5" creationId="{DD7320DF-0223-4DD0-A8A5-748E89EA7C97}"/>
          </ac:spMkLst>
        </pc:spChg>
        <pc:spChg chg="add">
          <ac:chgData name="Jarrad Down" userId="37fef7ac6d87a8e1" providerId="LiveId" clId="{242C0AEC-0AF9-4E33-ADD6-EF0A185D89D6}" dt="2020-10-25T14:29:41.346" v="311"/>
          <ac:spMkLst>
            <pc:docMk/>
            <pc:sldMk cId="2895820035" sldId="263"/>
            <ac:spMk id="6" creationId="{E9BA1A99-DCA7-41E2-9419-8B3002267034}"/>
          </ac:spMkLst>
        </pc:spChg>
        <pc:spChg chg="add">
          <ac:chgData name="Jarrad Down" userId="37fef7ac6d87a8e1" providerId="LiveId" clId="{242C0AEC-0AF9-4E33-ADD6-EF0A185D89D6}" dt="2020-10-25T14:29:41.346" v="311"/>
          <ac:spMkLst>
            <pc:docMk/>
            <pc:sldMk cId="2895820035" sldId="263"/>
            <ac:spMk id="7" creationId="{6929BD1A-087C-4840-8D83-DDC8EB455165}"/>
          </ac:spMkLst>
        </pc:spChg>
        <pc:spChg chg="add">
          <ac:chgData name="Jarrad Down" userId="37fef7ac6d87a8e1" providerId="LiveId" clId="{242C0AEC-0AF9-4E33-ADD6-EF0A185D89D6}" dt="2020-10-25T14:29:41.346" v="311"/>
          <ac:spMkLst>
            <pc:docMk/>
            <pc:sldMk cId="2895820035" sldId="263"/>
            <ac:spMk id="8" creationId="{E00458E8-B2AC-4FF4-A45F-1491D81A6247}"/>
          </ac:spMkLst>
        </pc:spChg>
        <pc:spChg chg="add">
          <ac:chgData name="Jarrad Down" userId="37fef7ac6d87a8e1" providerId="LiveId" clId="{242C0AEC-0AF9-4E33-ADD6-EF0A185D89D6}" dt="2020-10-25T14:29:41.346" v="311"/>
          <ac:spMkLst>
            <pc:docMk/>
            <pc:sldMk cId="2895820035" sldId="263"/>
            <ac:spMk id="9" creationId="{27A54A2B-6C54-4E5F-A6CF-6C8BDBA23735}"/>
          </ac:spMkLst>
        </pc:spChg>
        <pc:spChg chg="add">
          <ac:chgData name="Jarrad Down" userId="37fef7ac6d87a8e1" providerId="LiveId" clId="{242C0AEC-0AF9-4E33-ADD6-EF0A185D89D6}" dt="2020-10-25T14:29:41.346" v="311"/>
          <ac:spMkLst>
            <pc:docMk/>
            <pc:sldMk cId="2895820035" sldId="263"/>
            <ac:spMk id="10" creationId="{07E46B91-06EC-4614-B8BD-D05DCC5B8C8B}"/>
          </ac:spMkLst>
        </pc:spChg>
      </pc:sldChg>
      <pc:sldChg chg="addSp add del">
        <pc:chgData name="Jarrad Down" userId="37fef7ac6d87a8e1" providerId="LiveId" clId="{242C0AEC-0AF9-4E33-ADD6-EF0A185D89D6}" dt="2020-10-25T14:30:46.782" v="323" actId="2696"/>
        <pc:sldMkLst>
          <pc:docMk/>
          <pc:sldMk cId="718548188" sldId="264"/>
        </pc:sldMkLst>
        <pc:spChg chg="add">
          <ac:chgData name="Jarrad Down" userId="37fef7ac6d87a8e1" providerId="LiveId" clId="{242C0AEC-0AF9-4E33-ADD6-EF0A185D89D6}" dt="2020-10-25T14:29:42.340" v="312"/>
          <ac:spMkLst>
            <pc:docMk/>
            <pc:sldMk cId="718548188" sldId="264"/>
            <ac:spMk id="4" creationId="{901FEFF0-2D48-4C9E-BA72-F56019A2DF17}"/>
          </ac:spMkLst>
        </pc:spChg>
        <pc:spChg chg="add">
          <ac:chgData name="Jarrad Down" userId="37fef7ac6d87a8e1" providerId="LiveId" clId="{242C0AEC-0AF9-4E33-ADD6-EF0A185D89D6}" dt="2020-10-25T14:29:42.340" v="312"/>
          <ac:spMkLst>
            <pc:docMk/>
            <pc:sldMk cId="718548188" sldId="264"/>
            <ac:spMk id="5" creationId="{99A04C2E-46F8-4659-8705-63E762F787FB}"/>
          </ac:spMkLst>
        </pc:spChg>
        <pc:spChg chg="add">
          <ac:chgData name="Jarrad Down" userId="37fef7ac6d87a8e1" providerId="LiveId" clId="{242C0AEC-0AF9-4E33-ADD6-EF0A185D89D6}" dt="2020-10-25T14:29:42.340" v="312"/>
          <ac:spMkLst>
            <pc:docMk/>
            <pc:sldMk cId="718548188" sldId="264"/>
            <ac:spMk id="6" creationId="{1D4A3E7A-9D43-4ED1-8904-86E65B0B1492}"/>
          </ac:spMkLst>
        </pc:spChg>
        <pc:spChg chg="add">
          <ac:chgData name="Jarrad Down" userId="37fef7ac6d87a8e1" providerId="LiveId" clId="{242C0AEC-0AF9-4E33-ADD6-EF0A185D89D6}" dt="2020-10-25T14:29:42.340" v="312"/>
          <ac:spMkLst>
            <pc:docMk/>
            <pc:sldMk cId="718548188" sldId="264"/>
            <ac:spMk id="7" creationId="{8B0D49D8-7F8F-48B7-B2A6-23CC1C23F092}"/>
          </ac:spMkLst>
        </pc:spChg>
        <pc:spChg chg="add">
          <ac:chgData name="Jarrad Down" userId="37fef7ac6d87a8e1" providerId="LiveId" clId="{242C0AEC-0AF9-4E33-ADD6-EF0A185D89D6}" dt="2020-10-25T14:29:42.340" v="312"/>
          <ac:spMkLst>
            <pc:docMk/>
            <pc:sldMk cId="718548188" sldId="264"/>
            <ac:spMk id="8" creationId="{9E1313F4-F15C-4B09-BCE4-FE32FC843438}"/>
          </ac:spMkLst>
        </pc:spChg>
        <pc:spChg chg="add">
          <ac:chgData name="Jarrad Down" userId="37fef7ac6d87a8e1" providerId="LiveId" clId="{242C0AEC-0AF9-4E33-ADD6-EF0A185D89D6}" dt="2020-10-25T14:29:42.340" v="312"/>
          <ac:spMkLst>
            <pc:docMk/>
            <pc:sldMk cId="718548188" sldId="264"/>
            <ac:spMk id="9" creationId="{FA2A35A5-B8AB-4F67-92F2-CC0E6E186E83}"/>
          </ac:spMkLst>
        </pc:spChg>
        <pc:spChg chg="add">
          <ac:chgData name="Jarrad Down" userId="37fef7ac6d87a8e1" providerId="LiveId" clId="{242C0AEC-0AF9-4E33-ADD6-EF0A185D89D6}" dt="2020-10-25T14:29:42.340" v="312"/>
          <ac:spMkLst>
            <pc:docMk/>
            <pc:sldMk cId="718548188" sldId="264"/>
            <ac:spMk id="10" creationId="{2F5B55A7-74A3-4AF3-91F9-4356605C9E33}"/>
          </ac:spMkLst>
        </pc:spChg>
      </pc:sldChg>
      <pc:sldChg chg="addSp modSp add">
        <pc:chgData name="Jarrad Down" userId="37fef7ac6d87a8e1" providerId="LiveId" clId="{242C0AEC-0AF9-4E33-ADD6-EF0A185D89D6}" dt="2020-10-25T14:40:40.573" v="809" actId="20577"/>
        <pc:sldMkLst>
          <pc:docMk/>
          <pc:sldMk cId="2819190437" sldId="264"/>
        </pc:sldMkLst>
        <pc:spChg chg="mod">
          <ac:chgData name="Jarrad Down" userId="37fef7ac6d87a8e1" providerId="LiveId" clId="{242C0AEC-0AF9-4E33-ADD6-EF0A185D89D6}" dt="2020-10-25T14:40:40.573" v="809" actId="20577"/>
          <ac:spMkLst>
            <pc:docMk/>
            <pc:sldMk cId="2819190437" sldId="264"/>
            <ac:spMk id="2" creationId="{AC234710-00D4-412F-A6FD-EC82AB112707}"/>
          </ac:spMkLst>
        </pc:spChg>
        <pc:spChg chg="add mod">
          <ac:chgData name="Jarrad Down" userId="37fef7ac6d87a8e1" providerId="LiveId" clId="{242C0AEC-0AF9-4E33-ADD6-EF0A185D89D6}" dt="2020-10-25T14:34:36.774" v="375" actId="2085"/>
          <ac:spMkLst>
            <pc:docMk/>
            <pc:sldMk cId="2819190437" sldId="264"/>
            <ac:spMk id="4" creationId="{4CA93427-BE90-4D11-8573-D5B19B0338B2}"/>
          </ac:spMkLst>
        </pc:spChg>
        <pc:spChg chg="add mod">
          <ac:chgData name="Jarrad Down" userId="37fef7ac6d87a8e1" providerId="LiveId" clId="{242C0AEC-0AF9-4E33-ADD6-EF0A185D89D6}" dt="2020-10-25T14:34:36.774" v="375" actId="2085"/>
          <ac:spMkLst>
            <pc:docMk/>
            <pc:sldMk cId="2819190437" sldId="264"/>
            <ac:spMk id="5" creationId="{D9FD2F78-2BC0-4766-A9CB-3A0964333C77}"/>
          </ac:spMkLst>
        </pc:spChg>
        <pc:spChg chg="add mod">
          <ac:chgData name="Jarrad Down" userId="37fef7ac6d87a8e1" providerId="LiveId" clId="{242C0AEC-0AF9-4E33-ADD6-EF0A185D89D6}" dt="2020-10-25T14:34:36.774" v="375" actId="2085"/>
          <ac:spMkLst>
            <pc:docMk/>
            <pc:sldMk cId="2819190437" sldId="264"/>
            <ac:spMk id="6" creationId="{8D94ACFB-B974-4789-B102-56E29EF79EB5}"/>
          </ac:spMkLst>
        </pc:spChg>
        <pc:spChg chg="add mod">
          <ac:chgData name="Jarrad Down" userId="37fef7ac6d87a8e1" providerId="LiveId" clId="{242C0AEC-0AF9-4E33-ADD6-EF0A185D89D6}" dt="2020-10-25T14:38:27.545" v="617" actId="20577"/>
          <ac:spMkLst>
            <pc:docMk/>
            <pc:sldMk cId="2819190437" sldId="264"/>
            <ac:spMk id="7" creationId="{E5F3E148-60E3-4724-B8FF-4D27E407A9F0}"/>
          </ac:spMkLst>
        </pc:spChg>
        <pc:spChg chg="add mod">
          <ac:chgData name="Jarrad Down" userId="37fef7ac6d87a8e1" providerId="LiveId" clId="{242C0AEC-0AF9-4E33-ADD6-EF0A185D89D6}" dt="2020-10-25T14:38:23.135" v="606" actId="20577"/>
          <ac:spMkLst>
            <pc:docMk/>
            <pc:sldMk cId="2819190437" sldId="264"/>
            <ac:spMk id="8" creationId="{15207954-306B-4A7C-8EBC-9EC19C3D0A97}"/>
          </ac:spMkLst>
        </pc:spChg>
        <pc:spChg chg="add mod">
          <ac:chgData name="Jarrad Down" userId="37fef7ac6d87a8e1" providerId="LiveId" clId="{242C0AEC-0AF9-4E33-ADD6-EF0A185D89D6}" dt="2020-10-25T14:38:40.062" v="648" actId="20577"/>
          <ac:spMkLst>
            <pc:docMk/>
            <pc:sldMk cId="2819190437" sldId="264"/>
            <ac:spMk id="9" creationId="{7A7A3B99-90BE-4367-9E83-AFF9E33139E7}"/>
          </ac:spMkLst>
        </pc:spChg>
        <pc:spChg chg="add mod">
          <ac:chgData name="Jarrad Down" userId="37fef7ac6d87a8e1" providerId="LiveId" clId="{242C0AEC-0AF9-4E33-ADD6-EF0A185D89D6}" dt="2020-10-25T14:34:36.774" v="375" actId="2085"/>
          <ac:spMkLst>
            <pc:docMk/>
            <pc:sldMk cId="2819190437" sldId="264"/>
            <ac:spMk id="10" creationId="{5F4EFE2D-E8CC-4592-BB80-817EA3543DC3}"/>
          </ac:spMkLst>
        </pc:spChg>
      </pc:sldChg>
      <pc:sldChg chg="addSp modSp add">
        <pc:chgData name="Jarrad Down" userId="37fef7ac6d87a8e1" providerId="LiveId" clId="{242C0AEC-0AF9-4E33-ADD6-EF0A185D89D6}" dt="2020-10-25T15:04:21.472" v="1341" actId="20577"/>
        <pc:sldMkLst>
          <pc:docMk/>
          <pc:sldMk cId="2197046827" sldId="265"/>
        </pc:sldMkLst>
        <pc:spChg chg="mod">
          <ac:chgData name="Jarrad Down" userId="37fef7ac6d87a8e1" providerId="LiveId" clId="{242C0AEC-0AF9-4E33-ADD6-EF0A185D89D6}" dt="2020-10-25T14:40:55.204" v="844" actId="404"/>
          <ac:spMkLst>
            <pc:docMk/>
            <pc:sldMk cId="2197046827" sldId="265"/>
            <ac:spMk id="2" creationId="{612239A9-7B68-43C4-BB4F-4E76597AF632}"/>
          </ac:spMkLst>
        </pc:spChg>
        <pc:spChg chg="mod">
          <ac:chgData name="Jarrad Down" userId="37fef7ac6d87a8e1" providerId="LiveId" clId="{242C0AEC-0AF9-4E33-ADD6-EF0A185D89D6}" dt="2020-10-25T15:04:21.472" v="1341" actId="20577"/>
          <ac:spMkLst>
            <pc:docMk/>
            <pc:sldMk cId="2197046827" sldId="265"/>
            <ac:spMk id="3" creationId="{5BAFB007-25D1-4911-B717-A15A657965F6}"/>
          </ac:spMkLst>
        </pc:spChg>
        <pc:spChg chg="add mod">
          <ac:chgData name="Jarrad Down" userId="37fef7ac6d87a8e1" providerId="LiveId" clId="{242C0AEC-0AF9-4E33-ADD6-EF0A185D89D6}" dt="2020-10-25T14:34:23.920" v="372" actId="2085"/>
          <ac:spMkLst>
            <pc:docMk/>
            <pc:sldMk cId="2197046827" sldId="265"/>
            <ac:spMk id="4" creationId="{444A466E-B727-44A8-936B-D55677BDAF7E}"/>
          </ac:spMkLst>
        </pc:spChg>
        <pc:spChg chg="add mod">
          <ac:chgData name="Jarrad Down" userId="37fef7ac6d87a8e1" providerId="LiveId" clId="{242C0AEC-0AF9-4E33-ADD6-EF0A185D89D6}" dt="2020-10-25T14:34:23.920" v="372" actId="2085"/>
          <ac:spMkLst>
            <pc:docMk/>
            <pc:sldMk cId="2197046827" sldId="265"/>
            <ac:spMk id="5" creationId="{711E460E-1BB5-4495-B8EF-7B06C91014FE}"/>
          </ac:spMkLst>
        </pc:spChg>
        <pc:spChg chg="add mod">
          <ac:chgData name="Jarrad Down" userId="37fef7ac6d87a8e1" providerId="LiveId" clId="{242C0AEC-0AF9-4E33-ADD6-EF0A185D89D6}" dt="2020-10-25T14:34:23.920" v="372" actId="2085"/>
          <ac:spMkLst>
            <pc:docMk/>
            <pc:sldMk cId="2197046827" sldId="265"/>
            <ac:spMk id="6" creationId="{AF089351-8F47-452D-AFD4-297FE299AC32}"/>
          </ac:spMkLst>
        </pc:spChg>
        <pc:spChg chg="add mod">
          <ac:chgData name="Jarrad Down" userId="37fef7ac6d87a8e1" providerId="LiveId" clId="{242C0AEC-0AF9-4E33-ADD6-EF0A185D89D6}" dt="2020-10-25T14:38:52.246" v="679" actId="20577"/>
          <ac:spMkLst>
            <pc:docMk/>
            <pc:sldMk cId="2197046827" sldId="265"/>
            <ac:spMk id="7" creationId="{50557108-14F9-4CB6-B73C-A3C96C6D4FA9}"/>
          </ac:spMkLst>
        </pc:spChg>
        <pc:spChg chg="add mod">
          <ac:chgData name="Jarrad Down" userId="37fef7ac6d87a8e1" providerId="LiveId" clId="{242C0AEC-0AF9-4E33-ADD6-EF0A185D89D6}" dt="2020-10-25T14:38:54.497" v="680"/>
          <ac:spMkLst>
            <pc:docMk/>
            <pc:sldMk cId="2197046827" sldId="265"/>
            <ac:spMk id="8" creationId="{2821705A-2E02-4FB2-963D-83F62E4C1BC4}"/>
          </ac:spMkLst>
        </pc:spChg>
        <pc:spChg chg="add mod">
          <ac:chgData name="Jarrad Down" userId="37fef7ac6d87a8e1" providerId="LiveId" clId="{242C0AEC-0AF9-4E33-ADD6-EF0A185D89D6}" dt="2020-10-25T14:38:47.268" v="667" actId="20577"/>
          <ac:spMkLst>
            <pc:docMk/>
            <pc:sldMk cId="2197046827" sldId="265"/>
            <ac:spMk id="9" creationId="{A15983FB-85A8-4949-923B-B7088C4407AA}"/>
          </ac:spMkLst>
        </pc:spChg>
        <pc:spChg chg="add mod">
          <ac:chgData name="Jarrad Down" userId="37fef7ac6d87a8e1" providerId="LiveId" clId="{242C0AEC-0AF9-4E33-ADD6-EF0A185D89D6}" dt="2020-10-25T14:34:23.920" v="372" actId="2085"/>
          <ac:spMkLst>
            <pc:docMk/>
            <pc:sldMk cId="2197046827" sldId="265"/>
            <ac:spMk id="10" creationId="{5785F6CD-E9DC-416A-B40B-4403EDC59502}"/>
          </ac:spMkLst>
        </pc:spChg>
      </pc:sldChg>
      <pc:sldChg chg="addSp add del">
        <pc:chgData name="Jarrad Down" userId="37fef7ac6d87a8e1" providerId="LiveId" clId="{242C0AEC-0AF9-4E33-ADD6-EF0A185D89D6}" dt="2020-10-25T14:30:46.950" v="324" actId="2696"/>
        <pc:sldMkLst>
          <pc:docMk/>
          <pc:sldMk cId="3729735050" sldId="265"/>
        </pc:sldMkLst>
        <pc:spChg chg="add">
          <ac:chgData name="Jarrad Down" userId="37fef7ac6d87a8e1" providerId="LiveId" clId="{242C0AEC-0AF9-4E33-ADD6-EF0A185D89D6}" dt="2020-10-25T14:29:43.185" v="313"/>
          <ac:spMkLst>
            <pc:docMk/>
            <pc:sldMk cId="3729735050" sldId="265"/>
            <ac:spMk id="4" creationId="{6E2E54D6-1FB2-4DE3-A7AD-35063EB8E584}"/>
          </ac:spMkLst>
        </pc:spChg>
        <pc:spChg chg="add">
          <ac:chgData name="Jarrad Down" userId="37fef7ac6d87a8e1" providerId="LiveId" clId="{242C0AEC-0AF9-4E33-ADD6-EF0A185D89D6}" dt="2020-10-25T14:29:43.185" v="313"/>
          <ac:spMkLst>
            <pc:docMk/>
            <pc:sldMk cId="3729735050" sldId="265"/>
            <ac:spMk id="5" creationId="{03814985-7BB9-48F4-ABDB-57B981D83505}"/>
          </ac:spMkLst>
        </pc:spChg>
        <pc:spChg chg="add">
          <ac:chgData name="Jarrad Down" userId="37fef7ac6d87a8e1" providerId="LiveId" clId="{242C0AEC-0AF9-4E33-ADD6-EF0A185D89D6}" dt="2020-10-25T14:29:43.185" v="313"/>
          <ac:spMkLst>
            <pc:docMk/>
            <pc:sldMk cId="3729735050" sldId="265"/>
            <ac:spMk id="6" creationId="{541964B4-4B7B-496C-9CC7-14FD14BE881C}"/>
          </ac:spMkLst>
        </pc:spChg>
        <pc:spChg chg="add">
          <ac:chgData name="Jarrad Down" userId="37fef7ac6d87a8e1" providerId="LiveId" clId="{242C0AEC-0AF9-4E33-ADD6-EF0A185D89D6}" dt="2020-10-25T14:29:43.185" v="313"/>
          <ac:spMkLst>
            <pc:docMk/>
            <pc:sldMk cId="3729735050" sldId="265"/>
            <ac:spMk id="7" creationId="{F2DAE516-ED40-41DE-BAFC-FC6DF9C45708}"/>
          </ac:spMkLst>
        </pc:spChg>
        <pc:spChg chg="add">
          <ac:chgData name="Jarrad Down" userId="37fef7ac6d87a8e1" providerId="LiveId" clId="{242C0AEC-0AF9-4E33-ADD6-EF0A185D89D6}" dt="2020-10-25T14:29:43.185" v="313"/>
          <ac:spMkLst>
            <pc:docMk/>
            <pc:sldMk cId="3729735050" sldId="265"/>
            <ac:spMk id="8" creationId="{27DA190C-0AF6-4418-BB58-14A5CA013D1D}"/>
          </ac:spMkLst>
        </pc:spChg>
        <pc:spChg chg="add">
          <ac:chgData name="Jarrad Down" userId="37fef7ac6d87a8e1" providerId="LiveId" clId="{242C0AEC-0AF9-4E33-ADD6-EF0A185D89D6}" dt="2020-10-25T14:29:43.185" v="313"/>
          <ac:spMkLst>
            <pc:docMk/>
            <pc:sldMk cId="3729735050" sldId="265"/>
            <ac:spMk id="9" creationId="{4F459DE1-6EFD-4B32-A96E-3CF3E8A06BE1}"/>
          </ac:spMkLst>
        </pc:spChg>
        <pc:spChg chg="add">
          <ac:chgData name="Jarrad Down" userId="37fef7ac6d87a8e1" providerId="LiveId" clId="{242C0AEC-0AF9-4E33-ADD6-EF0A185D89D6}" dt="2020-10-25T14:29:43.185" v="313"/>
          <ac:spMkLst>
            <pc:docMk/>
            <pc:sldMk cId="3729735050" sldId="265"/>
            <ac:spMk id="10" creationId="{224B0DAD-5E89-4B02-8E42-9CFCB374D90C}"/>
          </ac:spMkLst>
        </pc:spChg>
      </pc:sldChg>
      <pc:sldChg chg="addSp add del">
        <pc:chgData name="Jarrad Down" userId="37fef7ac6d87a8e1" providerId="LiveId" clId="{242C0AEC-0AF9-4E33-ADD6-EF0A185D89D6}" dt="2020-10-25T14:30:47.594" v="325" actId="2696"/>
        <pc:sldMkLst>
          <pc:docMk/>
          <pc:sldMk cId="46128308" sldId="266"/>
        </pc:sldMkLst>
        <pc:spChg chg="add">
          <ac:chgData name="Jarrad Down" userId="37fef7ac6d87a8e1" providerId="LiveId" clId="{242C0AEC-0AF9-4E33-ADD6-EF0A185D89D6}" dt="2020-10-25T14:29:43.991" v="314"/>
          <ac:spMkLst>
            <pc:docMk/>
            <pc:sldMk cId="46128308" sldId="266"/>
            <ac:spMk id="4" creationId="{C8C64C0F-D89C-4502-A7F8-896F9E78D04C}"/>
          </ac:spMkLst>
        </pc:spChg>
        <pc:spChg chg="add">
          <ac:chgData name="Jarrad Down" userId="37fef7ac6d87a8e1" providerId="LiveId" clId="{242C0AEC-0AF9-4E33-ADD6-EF0A185D89D6}" dt="2020-10-25T14:29:43.991" v="314"/>
          <ac:spMkLst>
            <pc:docMk/>
            <pc:sldMk cId="46128308" sldId="266"/>
            <ac:spMk id="5" creationId="{240D4F6D-3225-4BC6-8BAC-5EA779D2AC22}"/>
          </ac:spMkLst>
        </pc:spChg>
        <pc:spChg chg="add">
          <ac:chgData name="Jarrad Down" userId="37fef7ac6d87a8e1" providerId="LiveId" clId="{242C0AEC-0AF9-4E33-ADD6-EF0A185D89D6}" dt="2020-10-25T14:29:43.991" v="314"/>
          <ac:spMkLst>
            <pc:docMk/>
            <pc:sldMk cId="46128308" sldId="266"/>
            <ac:spMk id="6" creationId="{97D8ADD5-8347-4BCF-B534-A2549DEA1AA8}"/>
          </ac:spMkLst>
        </pc:spChg>
        <pc:spChg chg="add">
          <ac:chgData name="Jarrad Down" userId="37fef7ac6d87a8e1" providerId="LiveId" clId="{242C0AEC-0AF9-4E33-ADD6-EF0A185D89D6}" dt="2020-10-25T14:29:43.991" v="314"/>
          <ac:spMkLst>
            <pc:docMk/>
            <pc:sldMk cId="46128308" sldId="266"/>
            <ac:spMk id="7" creationId="{9A9C2A9D-2EEF-4312-BE88-6E0733D293A4}"/>
          </ac:spMkLst>
        </pc:spChg>
        <pc:spChg chg="add">
          <ac:chgData name="Jarrad Down" userId="37fef7ac6d87a8e1" providerId="LiveId" clId="{242C0AEC-0AF9-4E33-ADD6-EF0A185D89D6}" dt="2020-10-25T14:29:43.991" v="314"/>
          <ac:spMkLst>
            <pc:docMk/>
            <pc:sldMk cId="46128308" sldId="266"/>
            <ac:spMk id="8" creationId="{1E3857EF-ACAB-4DE4-A584-D1E4555FBF85}"/>
          </ac:spMkLst>
        </pc:spChg>
        <pc:spChg chg="add">
          <ac:chgData name="Jarrad Down" userId="37fef7ac6d87a8e1" providerId="LiveId" clId="{242C0AEC-0AF9-4E33-ADD6-EF0A185D89D6}" dt="2020-10-25T14:29:43.991" v="314"/>
          <ac:spMkLst>
            <pc:docMk/>
            <pc:sldMk cId="46128308" sldId="266"/>
            <ac:spMk id="9" creationId="{BCF0F0E0-7591-48F4-9448-F7825DBF6678}"/>
          </ac:spMkLst>
        </pc:spChg>
        <pc:spChg chg="add">
          <ac:chgData name="Jarrad Down" userId="37fef7ac6d87a8e1" providerId="LiveId" clId="{242C0AEC-0AF9-4E33-ADD6-EF0A185D89D6}" dt="2020-10-25T14:29:43.991" v="314"/>
          <ac:spMkLst>
            <pc:docMk/>
            <pc:sldMk cId="46128308" sldId="266"/>
            <ac:spMk id="10" creationId="{72642116-BA69-49BA-9D99-D4610F145A78}"/>
          </ac:spMkLst>
        </pc:spChg>
      </pc:sldChg>
      <pc:sldChg chg="addSp add del">
        <pc:chgData name="Jarrad Down" userId="37fef7ac6d87a8e1" providerId="LiveId" clId="{242C0AEC-0AF9-4E33-ADD6-EF0A185D89D6}" dt="2020-10-25T14:34:29.436" v="373" actId="2696"/>
        <pc:sldMkLst>
          <pc:docMk/>
          <pc:sldMk cId="2778182762" sldId="266"/>
        </pc:sldMkLst>
        <pc:spChg chg="add">
          <ac:chgData name="Jarrad Down" userId="37fef7ac6d87a8e1" providerId="LiveId" clId="{242C0AEC-0AF9-4E33-ADD6-EF0A185D89D6}" dt="2020-10-25T14:31:00.074" v="340"/>
          <ac:spMkLst>
            <pc:docMk/>
            <pc:sldMk cId="2778182762" sldId="266"/>
            <ac:spMk id="4" creationId="{544EA726-E1C9-408E-AE57-F20CA7D6F074}"/>
          </ac:spMkLst>
        </pc:spChg>
        <pc:spChg chg="add">
          <ac:chgData name="Jarrad Down" userId="37fef7ac6d87a8e1" providerId="LiveId" clId="{242C0AEC-0AF9-4E33-ADD6-EF0A185D89D6}" dt="2020-10-25T14:31:00.074" v="340"/>
          <ac:spMkLst>
            <pc:docMk/>
            <pc:sldMk cId="2778182762" sldId="266"/>
            <ac:spMk id="5" creationId="{0DF9E37C-778D-4166-84DD-952BC7737E61}"/>
          </ac:spMkLst>
        </pc:spChg>
        <pc:spChg chg="add">
          <ac:chgData name="Jarrad Down" userId="37fef7ac6d87a8e1" providerId="LiveId" clId="{242C0AEC-0AF9-4E33-ADD6-EF0A185D89D6}" dt="2020-10-25T14:31:00.074" v="340"/>
          <ac:spMkLst>
            <pc:docMk/>
            <pc:sldMk cId="2778182762" sldId="266"/>
            <ac:spMk id="6" creationId="{015B2396-5BCB-483A-8CFC-03322B222FFC}"/>
          </ac:spMkLst>
        </pc:spChg>
        <pc:spChg chg="add">
          <ac:chgData name="Jarrad Down" userId="37fef7ac6d87a8e1" providerId="LiveId" clId="{242C0AEC-0AF9-4E33-ADD6-EF0A185D89D6}" dt="2020-10-25T14:31:00.074" v="340"/>
          <ac:spMkLst>
            <pc:docMk/>
            <pc:sldMk cId="2778182762" sldId="266"/>
            <ac:spMk id="7" creationId="{8B618792-0219-44DA-90C9-617A7935AC58}"/>
          </ac:spMkLst>
        </pc:spChg>
        <pc:spChg chg="add">
          <ac:chgData name="Jarrad Down" userId="37fef7ac6d87a8e1" providerId="LiveId" clId="{242C0AEC-0AF9-4E33-ADD6-EF0A185D89D6}" dt="2020-10-25T14:31:00.074" v="340"/>
          <ac:spMkLst>
            <pc:docMk/>
            <pc:sldMk cId="2778182762" sldId="266"/>
            <ac:spMk id="8" creationId="{61EE6EBF-0129-4C43-A2CD-1181476F1C38}"/>
          </ac:spMkLst>
        </pc:spChg>
        <pc:spChg chg="add">
          <ac:chgData name="Jarrad Down" userId="37fef7ac6d87a8e1" providerId="LiveId" clId="{242C0AEC-0AF9-4E33-ADD6-EF0A185D89D6}" dt="2020-10-25T14:31:00.074" v="340"/>
          <ac:spMkLst>
            <pc:docMk/>
            <pc:sldMk cId="2778182762" sldId="266"/>
            <ac:spMk id="9" creationId="{23506026-B4F6-4D99-AAAF-7202721713CB}"/>
          </ac:spMkLst>
        </pc:spChg>
        <pc:spChg chg="add">
          <ac:chgData name="Jarrad Down" userId="37fef7ac6d87a8e1" providerId="LiveId" clId="{242C0AEC-0AF9-4E33-ADD6-EF0A185D89D6}" dt="2020-10-25T14:31:00.074" v="340"/>
          <ac:spMkLst>
            <pc:docMk/>
            <pc:sldMk cId="2778182762" sldId="266"/>
            <ac:spMk id="10" creationId="{285D3BDE-FC0C-450A-A74F-72B7EA007D9E}"/>
          </ac:spMkLst>
        </pc:spChg>
      </pc:sldChg>
      <pc:sldChg chg="addSp add del">
        <pc:chgData name="Jarrad Down" userId="37fef7ac6d87a8e1" providerId="LiveId" clId="{242C0AEC-0AF9-4E33-ADD6-EF0A185D89D6}" dt="2020-10-25T14:34:30.681" v="374" actId="2696"/>
        <pc:sldMkLst>
          <pc:docMk/>
          <pc:sldMk cId="3379981366" sldId="267"/>
        </pc:sldMkLst>
        <pc:spChg chg="add">
          <ac:chgData name="Jarrad Down" userId="37fef7ac6d87a8e1" providerId="LiveId" clId="{242C0AEC-0AF9-4E33-ADD6-EF0A185D89D6}" dt="2020-10-25T14:31:01.387" v="341"/>
          <ac:spMkLst>
            <pc:docMk/>
            <pc:sldMk cId="3379981366" sldId="267"/>
            <ac:spMk id="4" creationId="{5954D430-F3EF-46D4-9A3D-4BE08A5DAEB6}"/>
          </ac:spMkLst>
        </pc:spChg>
        <pc:spChg chg="add">
          <ac:chgData name="Jarrad Down" userId="37fef7ac6d87a8e1" providerId="LiveId" clId="{242C0AEC-0AF9-4E33-ADD6-EF0A185D89D6}" dt="2020-10-25T14:31:01.387" v="341"/>
          <ac:spMkLst>
            <pc:docMk/>
            <pc:sldMk cId="3379981366" sldId="267"/>
            <ac:spMk id="5" creationId="{CF3E56C3-5726-4ABC-8E73-07903929BC11}"/>
          </ac:spMkLst>
        </pc:spChg>
        <pc:spChg chg="add">
          <ac:chgData name="Jarrad Down" userId="37fef7ac6d87a8e1" providerId="LiveId" clId="{242C0AEC-0AF9-4E33-ADD6-EF0A185D89D6}" dt="2020-10-25T14:31:01.387" v="341"/>
          <ac:spMkLst>
            <pc:docMk/>
            <pc:sldMk cId="3379981366" sldId="267"/>
            <ac:spMk id="6" creationId="{C48F7120-E98B-4878-BDDA-3F06F9A2B6E5}"/>
          </ac:spMkLst>
        </pc:spChg>
        <pc:spChg chg="add">
          <ac:chgData name="Jarrad Down" userId="37fef7ac6d87a8e1" providerId="LiveId" clId="{242C0AEC-0AF9-4E33-ADD6-EF0A185D89D6}" dt="2020-10-25T14:31:01.387" v="341"/>
          <ac:spMkLst>
            <pc:docMk/>
            <pc:sldMk cId="3379981366" sldId="267"/>
            <ac:spMk id="7" creationId="{88B48C8A-7EE1-4849-89D1-2C06CF86FC68}"/>
          </ac:spMkLst>
        </pc:spChg>
        <pc:spChg chg="add">
          <ac:chgData name="Jarrad Down" userId="37fef7ac6d87a8e1" providerId="LiveId" clId="{242C0AEC-0AF9-4E33-ADD6-EF0A185D89D6}" dt="2020-10-25T14:31:01.387" v="341"/>
          <ac:spMkLst>
            <pc:docMk/>
            <pc:sldMk cId="3379981366" sldId="267"/>
            <ac:spMk id="8" creationId="{DDE1B5C8-EA88-4EB3-8876-577D131CB47E}"/>
          </ac:spMkLst>
        </pc:spChg>
        <pc:spChg chg="add">
          <ac:chgData name="Jarrad Down" userId="37fef7ac6d87a8e1" providerId="LiveId" clId="{242C0AEC-0AF9-4E33-ADD6-EF0A185D89D6}" dt="2020-10-25T14:31:01.387" v="341"/>
          <ac:spMkLst>
            <pc:docMk/>
            <pc:sldMk cId="3379981366" sldId="267"/>
            <ac:spMk id="9" creationId="{A2413AFF-0B18-423A-B526-5E26C836012D}"/>
          </ac:spMkLst>
        </pc:spChg>
        <pc:spChg chg="add">
          <ac:chgData name="Jarrad Down" userId="37fef7ac6d87a8e1" providerId="LiveId" clId="{242C0AEC-0AF9-4E33-ADD6-EF0A185D89D6}" dt="2020-10-25T14:31:01.387" v="341"/>
          <ac:spMkLst>
            <pc:docMk/>
            <pc:sldMk cId="3379981366" sldId="267"/>
            <ac:spMk id="10" creationId="{0105FCC9-FC26-4C91-BB72-8EADF0667E89}"/>
          </ac:spMkLst>
        </pc:spChg>
      </pc:sldChg>
    </pc:docChg>
  </pc:docChgLst>
  <pc:docChgLst>
    <pc:chgData name="Joe Menesch" userId="S::joe.menesch_gmail.com#ext#@universityofqueensland572.onmicrosoft.com::46009b18-e43d-4a01-ac95-c77886cd2e02" providerId="AD" clId="Web-{CC82EF37-B379-4999-896F-F3670F88790F}"/>
    <pc:docChg chg="modSld">
      <pc:chgData name="Joe Menesch" userId="S::joe.menesch_gmail.com#ext#@universityofqueensland572.onmicrosoft.com::46009b18-e43d-4a01-ac95-c77886cd2e02" providerId="AD" clId="Web-{CC82EF37-B379-4999-896F-F3670F88790F}" dt="2020-10-26T09:27:31.984" v="15" actId="20577"/>
      <pc:docMkLst>
        <pc:docMk/>
      </pc:docMkLst>
      <pc:sldChg chg="modSp">
        <pc:chgData name="Joe Menesch" userId="S::joe.menesch_gmail.com#ext#@universityofqueensland572.onmicrosoft.com::46009b18-e43d-4a01-ac95-c77886cd2e02" providerId="AD" clId="Web-{CC82EF37-B379-4999-896F-F3670F88790F}" dt="2020-10-26T09:27:29.578" v="13" actId="20577"/>
        <pc:sldMkLst>
          <pc:docMk/>
          <pc:sldMk cId="1320165537" sldId="263"/>
        </pc:sldMkLst>
        <pc:spChg chg="mod">
          <ac:chgData name="Joe Menesch" userId="S::joe.menesch_gmail.com#ext#@universityofqueensland572.onmicrosoft.com::46009b18-e43d-4a01-ac95-c77886cd2e02" providerId="AD" clId="Web-{CC82EF37-B379-4999-896F-F3670F88790F}" dt="2020-10-26T09:27:24.077" v="8" actId="20577"/>
          <ac:spMkLst>
            <pc:docMk/>
            <pc:sldMk cId="1320165537" sldId="263"/>
            <ac:spMk id="12" creationId="{0DC59245-DAC6-487E-83E9-0EDC3788217A}"/>
          </ac:spMkLst>
        </pc:spChg>
        <pc:spChg chg="mod">
          <ac:chgData name="Joe Menesch" userId="S::joe.menesch_gmail.com#ext#@universityofqueensland572.onmicrosoft.com::46009b18-e43d-4a01-ac95-c77886cd2e02" providerId="AD" clId="Web-{CC82EF37-B379-4999-896F-F3670F88790F}" dt="2020-10-26T09:27:29.578" v="13" actId="20577"/>
          <ac:spMkLst>
            <pc:docMk/>
            <pc:sldMk cId="1320165537" sldId="263"/>
            <ac:spMk id="13" creationId="{DA809629-D845-4DB0-8CA2-CDEAEE3C3171}"/>
          </ac:spMkLst>
        </pc:spChg>
      </pc:sldChg>
    </pc:docChg>
  </pc:docChgLst>
  <pc:docChgLst>
    <pc:chgData name="Jihita Sri Koya" userId="S::k.jihitasri_outlook.com#ext#@universityofqueensland572.onmicrosoft.com::818efcc8-b467-49bd-8afb-3b2c11377bfa" providerId="AD" clId="Web-{BC77AC15-3A97-42D9-8D6A-D9C7309C5583}"/>
    <pc:docChg chg="modSld">
      <pc:chgData name="Jihita Sri Koya" userId="S::k.jihitasri_outlook.com#ext#@universityofqueensland572.onmicrosoft.com::818efcc8-b467-49bd-8afb-3b2c11377bfa" providerId="AD" clId="Web-{BC77AC15-3A97-42D9-8D6A-D9C7309C5583}" dt="2020-10-27T07:01:45.630" v="16" actId="1076"/>
      <pc:docMkLst>
        <pc:docMk/>
      </pc:docMkLst>
      <pc:sldChg chg="modSp">
        <pc:chgData name="Jihita Sri Koya" userId="S::k.jihitasri_outlook.com#ext#@universityofqueensland572.onmicrosoft.com::818efcc8-b467-49bd-8afb-3b2c11377bfa" providerId="AD" clId="Web-{BC77AC15-3A97-42D9-8D6A-D9C7309C5583}" dt="2020-10-27T07:01:15.989" v="9" actId="20577"/>
        <pc:sldMkLst>
          <pc:docMk/>
          <pc:sldMk cId="2819190437" sldId="264"/>
        </pc:sldMkLst>
        <pc:spChg chg="mod">
          <ac:chgData name="Jihita Sri Koya" userId="S::k.jihitasri_outlook.com#ext#@universityofqueensland572.onmicrosoft.com::818efcc8-b467-49bd-8afb-3b2c11377bfa" providerId="AD" clId="Web-{BC77AC15-3A97-42D9-8D6A-D9C7309C5583}" dt="2020-10-27T07:01:15.989" v="9" actId="20577"/>
          <ac:spMkLst>
            <pc:docMk/>
            <pc:sldMk cId="2819190437" sldId="264"/>
            <ac:spMk id="3" creationId="{6BC62C01-5295-40B9-8019-3D68B525EA90}"/>
          </ac:spMkLst>
        </pc:spChg>
      </pc:sldChg>
      <pc:sldChg chg="modSp">
        <pc:chgData name="Jihita Sri Koya" userId="S::k.jihitasri_outlook.com#ext#@universityofqueensland572.onmicrosoft.com::818efcc8-b467-49bd-8afb-3b2c11377bfa" providerId="AD" clId="Web-{BC77AC15-3A97-42D9-8D6A-D9C7309C5583}" dt="2020-10-27T07:01:45.630" v="16" actId="1076"/>
        <pc:sldMkLst>
          <pc:docMk/>
          <pc:sldMk cId="2842341422" sldId="267"/>
        </pc:sldMkLst>
        <pc:spChg chg="mod">
          <ac:chgData name="Jihita Sri Koya" userId="S::k.jihitasri_outlook.com#ext#@universityofqueensland572.onmicrosoft.com::818efcc8-b467-49bd-8afb-3b2c11377bfa" providerId="AD" clId="Web-{BC77AC15-3A97-42D9-8D6A-D9C7309C5583}" dt="2020-10-27T07:01:42.177" v="15" actId="1076"/>
          <ac:spMkLst>
            <pc:docMk/>
            <pc:sldMk cId="2842341422" sldId="267"/>
            <ac:spMk id="11" creationId="{45733D73-1A76-46E7-8CF1-B8A59E6F11EC}"/>
          </ac:spMkLst>
        </pc:spChg>
        <pc:spChg chg="mod">
          <ac:chgData name="Jihita Sri Koya" userId="S::k.jihitasri_outlook.com#ext#@universityofqueensland572.onmicrosoft.com::818efcc8-b467-49bd-8afb-3b2c11377bfa" providerId="AD" clId="Web-{BC77AC15-3A97-42D9-8D6A-D9C7309C5583}" dt="2020-10-27T07:01:45.630" v="16" actId="1076"/>
          <ac:spMkLst>
            <pc:docMk/>
            <pc:sldMk cId="2842341422" sldId="267"/>
            <ac:spMk id="15" creationId="{67349F83-57BA-4AD8-BD00-AD2AB0B151BB}"/>
          </ac:spMkLst>
        </pc:spChg>
        <pc:picChg chg="mod">
          <ac:chgData name="Jihita Sri Koya" userId="S::k.jihitasri_outlook.com#ext#@universityofqueensland572.onmicrosoft.com::818efcc8-b467-49bd-8afb-3b2c11377bfa" providerId="AD" clId="Web-{BC77AC15-3A97-42D9-8D6A-D9C7309C5583}" dt="2020-10-27T07:01:37.771" v="14" actId="1076"/>
          <ac:picMkLst>
            <pc:docMk/>
            <pc:sldMk cId="2842341422" sldId="267"/>
            <ac:picMk id="13" creationId="{8DC8A2B7-60E5-48D0-8B23-36E929CA254D}"/>
          </ac:picMkLst>
        </pc:picChg>
        <pc:picChg chg="mod">
          <ac:chgData name="Jihita Sri Koya" userId="S::k.jihitasri_outlook.com#ext#@universityofqueensland572.onmicrosoft.com::818efcc8-b467-49bd-8afb-3b2c11377bfa" providerId="AD" clId="Web-{BC77AC15-3A97-42D9-8D6A-D9C7309C5583}" dt="2020-10-27T07:01:34.318" v="13" actId="1076"/>
          <ac:picMkLst>
            <pc:docMk/>
            <pc:sldMk cId="2842341422" sldId="267"/>
            <ac:picMk id="14" creationId="{016B9C64-789F-4AAD-9D16-320DB65243AC}"/>
          </ac:picMkLst>
        </pc:picChg>
      </pc:sldChg>
    </pc:docChg>
  </pc:docChgLst>
  <pc:docChgLst>
    <pc:chgData name="Joe Menesch" userId="S::joe.menesch_gmail.com#ext#@universityofqueensland572.onmicrosoft.com::46009b18-e43d-4a01-ac95-c77886cd2e02" providerId="AD" clId="Web-{A1B65395-6944-4ECF-B353-422305BE00A3}"/>
    <pc:docChg chg="modSld">
      <pc:chgData name="Joe Menesch" userId="S::joe.menesch_gmail.com#ext#@universityofqueensland572.onmicrosoft.com::46009b18-e43d-4a01-ac95-c77886cd2e02" providerId="AD" clId="Web-{A1B65395-6944-4ECF-B353-422305BE00A3}" dt="2020-10-27T06:25:19.562" v="663" actId="20577"/>
      <pc:docMkLst>
        <pc:docMk/>
      </pc:docMkLst>
      <pc:sldChg chg="addSp delSp modSp">
        <pc:chgData name="Joe Menesch" userId="S::joe.menesch_gmail.com#ext#@universityofqueensland572.onmicrosoft.com::46009b18-e43d-4a01-ac95-c77886cd2e02" providerId="AD" clId="Web-{A1B65395-6944-4ECF-B353-422305BE00A3}" dt="2020-10-27T06:25:19.562" v="662" actId="20577"/>
        <pc:sldMkLst>
          <pc:docMk/>
          <pc:sldMk cId="1320165537" sldId="263"/>
        </pc:sldMkLst>
        <pc:spChg chg="mod">
          <ac:chgData name="Joe Menesch" userId="S::joe.menesch_gmail.com#ext#@universityofqueensland572.onmicrosoft.com::46009b18-e43d-4a01-ac95-c77886cd2e02" providerId="AD" clId="Web-{A1B65395-6944-4ECF-B353-422305BE00A3}" dt="2020-10-27T06:25:19.562" v="662" actId="20577"/>
          <ac:spMkLst>
            <pc:docMk/>
            <pc:sldMk cId="1320165537" sldId="263"/>
            <ac:spMk id="3" creationId="{2870C048-7CE0-45D6-B8A6-46DF3161A82B}"/>
          </ac:spMkLst>
        </pc:spChg>
        <pc:spChg chg="add mod">
          <ac:chgData name="Joe Menesch" userId="S::joe.menesch_gmail.com#ext#@universityofqueensland572.onmicrosoft.com::46009b18-e43d-4a01-ac95-c77886cd2e02" providerId="AD" clId="Web-{A1B65395-6944-4ECF-B353-422305BE00A3}" dt="2020-10-27T05:58:41.469" v="131" actId="1076"/>
          <ac:spMkLst>
            <pc:docMk/>
            <pc:sldMk cId="1320165537" sldId="263"/>
            <ac:spMk id="11" creationId="{B903CA14-F593-4FF1-8F54-31D6E3A71356}"/>
          </ac:spMkLst>
        </pc:spChg>
        <pc:spChg chg="add del">
          <ac:chgData name="Joe Menesch" userId="S::joe.menesch_gmail.com#ext#@universityofqueensland572.onmicrosoft.com::46009b18-e43d-4a01-ac95-c77886cd2e02" providerId="AD" clId="Web-{A1B65395-6944-4ECF-B353-422305BE00A3}" dt="2020-10-27T05:57:27.202" v="111"/>
          <ac:spMkLst>
            <pc:docMk/>
            <pc:sldMk cId="1320165537" sldId="263"/>
            <ac:spMk id="12" creationId="{F7EF2FB9-EA57-4C01-A398-5E714FC4BAF4}"/>
          </ac:spMkLst>
        </pc:spChg>
        <pc:spChg chg="add del">
          <ac:chgData name="Joe Menesch" userId="S::joe.menesch_gmail.com#ext#@universityofqueensland572.onmicrosoft.com::46009b18-e43d-4a01-ac95-c77886cd2e02" providerId="AD" clId="Web-{A1B65395-6944-4ECF-B353-422305BE00A3}" dt="2020-10-27T05:57:14.827" v="109"/>
          <ac:spMkLst>
            <pc:docMk/>
            <pc:sldMk cId="1320165537" sldId="263"/>
            <ac:spMk id="13" creationId="{C8DE0696-ABC0-41F0-ACB4-25DF3A498B2D}"/>
          </ac:spMkLst>
        </pc:spChg>
        <pc:spChg chg="add del">
          <ac:chgData name="Joe Menesch" userId="S::joe.menesch_gmail.com#ext#@universityofqueensland572.onmicrosoft.com::46009b18-e43d-4a01-ac95-c77886cd2e02" providerId="AD" clId="Web-{A1B65395-6944-4ECF-B353-422305BE00A3}" dt="2020-10-27T05:58:24.282" v="129"/>
          <ac:spMkLst>
            <pc:docMk/>
            <pc:sldMk cId="1320165537" sldId="263"/>
            <ac:spMk id="16" creationId="{52B567A1-E106-4D13-BB1D-C0B45ACCC090}"/>
          </ac:spMkLst>
        </pc:spChg>
        <pc:spChg chg="add mod">
          <ac:chgData name="Joe Menesch" userId="S::joe.menesch_gmail.com#ext#@universityofqueensland572.onmicrosoft.com::46009b18-e43d-4a01-ac95-c77886cd2e02" providerId="AD" clId="Web-{A1B65395-6944-4ECF-B353-422305BE00A3}" dt="2020-10-27T06:20:15.572" v="547" actId="20577"/>
          <ac:spMkLst>
            <pc:docMk/>
            <pc:sldMk cId="1320165537" sldId="263"/>
            <ac:spMk id="18" creationId="{42D4FEE2-5D9C-4A21-923D-40F9549E2DBA}"/>
          </ac:spMkLst>
        </pc:spChg>
        <pc:graphicFrameChg chg="mod modGraphic">
          <ac:chgData name="Joe Menesch" userId="S::joe.menesch_gmail.com#ext#@universityofqueensland572.onmicrosoft.com::46009b18-e43d-4a01-ac95-c77886cd2e02" providerId="AD" clId="Web-{A1B65395-6944-4ECF-B353-422305BE00A3}" dt="2020-10-27T06:14:54.238" v="437"/>
          <ac:graphicFrameMkLst>
            <pc:docMk/>
            <pc:sldMk cId="1320165537" sldId="263"/>
            <ac:graphicFrameMk id="15" creationId="{FDAF7826-0ED7-4D9A-8DA5-BB308A05B035}"/>
          </ac:graphicFrameMkLst>
        </pc:graphicFrameChg>
        <pc:picChg chg="mod">
          <ac:chgData name="Joe Menesch" userId="S::joe.menesch_gmail.com#ext#@universityofqueensland572.onmicrosoft.com::46009b18-e43d-4a01-ac95-c77886cd2e02" providerId="AD" clId="Web-{A1B65395-6944-4ECF-B353-422305BE00A3}" dt="2020-10-27T06:16:12.989" v="438"/>
          <ac:picMkLst>
            <pc:docMk/>
            <pc:sldMk cId="1320165537" sldId="263"/>
            <ac:picMk id="14" creationId="{3161D04D-2D67-479A-8668-234BCA177AEB}"/>
          </ac:picMkLst>
        </pc:picChg>
      </pc:sldChg>
      <pc:sldChg chg="addSp modSp">
        <pc:chgData name="Joe Menesch" userId="S::joe.menesch_gmail.com#ext#@universityofqueensland572.onmicrosoft.com::46009b18-e43d-4a01-ac95-c77886cd2e02" providerId="AD" clId="Web-{A1B65395-6944-4ECF-B353-422305BE00A3}" dt="2020-10-27T06:24:43.499" v="632" actId="20577"/>
        <pc:sldMkLst>
          <pc:docMk/>
          <pc:sldMk cId="1433989200" sldId="266"/>
        </pc:sldMkLst>
        <pc:spChg chg="mod">
          <ac:chgData name="Joe Menesch" userId="S::joe.menesch_gmail.com#ext#@universityofqueensland572.onmicrosoft.com::46009b18-e43d-4a01-ac95-c77886cd2e02" providerId="AD" clId="Web-{A1B65395-6944-4ECF-B353-422305BE00A3}" dt="2020-10-27T06:24:43.499" v="632" actId="20577"/>
          <ac:spMkLst>
            <pc:docMk/>
            <pc:sldMk cId="1433989200" sldId="266"/>
            <ac:spMk id="3" creationId="{2870C048-7CE0-45D6-B8A6-46DF3161A82B}"/>
          </ac:spMkLst>
        </pc:spChg>
        <pc:spChg chg="add mod">
          <ac:chgData name="Joe Menesch" userId="S::joe.menesch_gmail.com#ext#@universityofqueensland572.onmicrosoft.com::46009b18-e43d-4a01-ac95-c77886cd2e02" providerId="AD" clId="Web-{A1B65395-6944-4ECF-B353-422305BE00A3}" dt="2020-10-27T05:58:40.266" v="130" actId="1076"/>
          <ac:spMkLst>
            <pc:docMk/>
            <pc:sldMk cId="1433989200" sldId="266"/>
            <ac:spMk id="11" creationId="{DF1D5D83-526B-4006-A06F-0B5BC9A001DA}"/>
          </ac:spMkLst>
        </pc:spChg>
        <pc:spChg chg="add mod">
          <ac:chgData name="Joe Menesch" userId="S::joe.menesch_gmail.com#ext#@universityofqueensland572.onmicrosoft.com::46009b18-e43d-4a01-ac95-c77886cd2e02" providerId="AD" clId="Web-{A1B65395-6944-4ECF-B353-422305BE00A3}" dt="2020-10-27T06:20:08.681" v="539" actId="14100"/>
          <ac:spMkLst>
            <pc:docMk/>
            <pc:sldMk cId="1433989200" sldId="266"/>
            <ac:spMk id="12" creationId="{C2893880-9050-4A56-B856-FD41C24F3B42}"/>
          </ac:spMkLst>
        </pc:spChg>
        <pc:graphicFrameChg chg="mod modGraphic">
          <ac:chgData name="Joe Menesch" userId="S::joe.menesch_gmail.com#ext#@universityofqueensland572.onmicrosoft.com::46009b18-e43d-4a01-ac95-c77886cd2e02" providerId="AD" clId="Web-{A1B65395-6944-4ECF-B353-422305BE00A3}" dt="2020-10-27T06:14:14.565" v="419"/>
          <ac:graphicFrameMkLst>
            <pc:docMk/>
            <pc:sldMk cId="1433989200" sldId="266"/>
            <ac:graphicFrameMk id="15" creationId="{FDAF7826-0ED7-4D9A-8DA5-BB308A05B035}"/>
          </ac:graphicFrameMkLst>
        </pc:graphicFrameChg>
        <pc:picChg chg="mod">
          <ac:chgData name="Joe Menesch" userId="S::joe.menesch_gmail.com#ext#@universityofqueensland572.onmicrosoft.com::46009b18-e43d-4a01-ac95-c77886cd2e02" providerId="AD" clId="Web-{A1B65395-6944-4ECF-B353-422305BE00A3}" dt="2020-10-27T06:16:21.458" v="439"/>
          <ac:picMkLst>
            <pc:docMk/>
            <pc:sldMk cId="1433989200" sldId="266"/>
            <ac:picMk id="14" creationId="{3161D04D-2D67-479A-8668-234BCA177AEB}"/>
          </ac:picMkLst>
        </pc:picChg>
      </pc:sldChg>
      <pc:sldChg chg="modSp">
        <pc:chgData name="Joe Menesch" userId="S::joe.menesch_gmail.com#ext#@universityofqueensland572.onmicrosoft.com::46009b18-e43d-4a01-ac95-c77886cd2e02" providerId="AD" clId="Web-{A1B65395-6944-4ECF-B353-422305BE00A3}" dt="2020-10-27T06:03:11.224" v="324" actId="20577"/>
        <pc:sldMkLst>
          <pc:docMk/>
          <pc:sldMk cId="2447754972" sldId="270"/>
        </pc:sldMkLst>
        <pc:spChg chg="mod">
          <ac:chgData name="Joe Menesch" userId="S::joe.menesch_gmail.com#ext#@universityofqueensland572.onmicrosoft.com::46009b18-e43d-4a01-ac95-c77886cd2e02" providerId="AD" clId="Web-{A1B65395-6944-4ECF-B353-422305BE00A3}" dt="2020-10-27T06:03:11.224" v="324" actId="20577"/>
          <ac:spMkLst>
            <pc:docMk/>
            <pc:sldMk cId="2447754972" sldId="270"/>
            <ac:spMk id="3" creationId="{819080CC-77CD-49FE-8B4B-AD7823E1EED1}"/>
          </ac:spMkLst>
        </pc:spChg>
        <pc:spChg chg="mod">
          <ac:chgData name="Joe Menesch" userId="S::joe.menesch_gmail.com#ext#@universityofqueensland572.onmicrosoft.com::46009b18-e43d-4a01-ac95-c77886cd2e02" providerId="AD" clId="Web-{A1B65395-6944-4ECF-B353-422305BE00A3}" dt="2020-10-27T05:59:34.627" v="142" actId="20577"/>
          <ac:spMkLst>
            <pc:docMk/>
            <pc:sldMk cId="2447754972" sldId="270"/>
            <ac:spMk id="5" creationId="{D9CCC21C-2474-464F-B365-3E8BF1EEA400}"/>
          </ac:spMkLst>
        </pc:spChg>
      </pc:sldChg>
    </pc:docChg>
  </pc:docChgLst>
  <pc:docChgLst>
    <pc:chgData name="Joe Menesch" userId="S::joe.menesch_gmail.com#ext#@universityofqueensland572.onmicrosoft.com::46009b18-e43d-4a01-ac95-c77886cd2e02" providerId="AD" clId="Web-{B12809BA-1B39-4A74-ACE2-685B765600C9}"/>
    <pc:docChg chg="addSld delSld modSld">
      <pc:chgData name="Joe Menesch" userId="S::joe.menesch_gmail.com#ext#@universityofqueensland572.onmicrosoft.com::46009b18-e43d-4a01-ac95-c77886cd2e02" providerId="AD" clId="Web-{B12809BA-1B39-4A74-ACE2-685B765600C9}" dt="2020-10-26T09:47:23.250" v="588"/>
      <pc:docMkLst>
        <pc:docMk/>
      </pc:docMkLst>
      <pc:sldChg chg="addSp delSp modSp mod modClrScheme chgLayout">
        <pc:chgData name="Joe Menesch" userId="S::joe.menesch_gmail.com#ext#@universityofqueensland572.onmicrosoft.com::46009b18-e43d-4a01-ac95-c77886cd2e02" providerId="AD" clId="Web-{B12809BA-1B39-4A74-ACE2-685B765600C9}" dt="2020-10-26T09:46:23.624" v="564" actId="20577"/>
        <pc:sldMkLst>
          <pc:docMk/>
          <pc:sldMk cId="1320165537" sldId="263"/>
        </pc:sldMkLst>
        <pc:spChg chg="mod ord">
          <ac:chgData name="Joe Menesch" userId="S::joe.menesch_gmail.com#ext#@universityofqueensland572.onmicrosoft.com::46009b18-e43d-4a01-ac95-c77886cd2e02" providerId="AD" clId="Web-{B12809BA-1B39-4A74-ACE2-685B765600C9}" dt="2020-10-26T09:32:33.325" v="5"/>
          <ac:spMkLst>
            <pc:docMk/>
            <pc:sldMk cId="1320165537" sldId="263"/>
            <ac:spMk id="2" creationId="{FF8C17B5-CBDE-4B0D-9373-FA0D83BC9124}"/>
          </ac:spMkLst>
        </pc:spChg>
        <pc:spChg chg="mod ord">
          <ac:chgData name="Joe Menesch" userId="S::joe.menesch_gmail.com#ext#@universityofqueensland572.onmicrosoft.com::46009b18-e43d-4a01-ac95-c77886cd2e02" providerId="AD" clId="Web-{B12809BA-1B39-4A74-ACE2-685B765600C9}" dt="2020-10-26T09:46:23.624" v="564" actId="20577"/>
          <ac:spMkLst>
            <pc:docMk/>
            <pc:sldMk cId="1320165537" sldId="263"/>
            <ac:spMk id="3" creationId="{2870C048-7CE0-45D6-B8A6-46DF3161A82B}"/>
          </ac:spMkLst>
        </pc:spChg>
        <pc:spChg chg="add del mod ord">
          <ac:chgData name="Joe Menesch" userId="S::joe.menesch_gmail.com#ext#@universityofqueensland572.onmicrosoft.com::46009b18-e43d-4a01-ac95-c77886cd2e02" providerId="AD" clId="Web-{B12809BA-1B39-4A74-ACE2-685B765600C9}" dt="2020-10-26T09:32:58.919" v="6"/>
          <ac:spMkLst>
            <pc:docMk/>
            <pc:sldMk cId="1320165537" sldId="263"/>
            <ac:spMk id="11" creationId="{C96B2606-86BB-4EAA-9A39-5CC1A9605A1A}"/>
          </ac:spMkLst>
        </pc:spChg>
        <pc:spChg chg="del mod">
          <ac:chgData name="Joe Menesch" userId="S::joe.menesch_gmail.com#ext#@universityofqueensland572.onmicrosoft.com::46009b18-e43d-4a01-ac95-c77886cd2e02" providerId="AD" clId="Web-{B12809BA-1B39-4A74-ACE2-685B765600C9}" dt="2020-10-26T09:32:25.809" v="3"/>
          <ac:spMkLst>
            <pc:docMk/>
            <pc:sldMk cId="1320165537" sldId="263"/>
            <ac:spMk id="12" creationId="{0DC59245-DAC6-487E-83E9-0EDC3788217A}"/>
          </ac:spMkLst>
        </pc:spChg>
        <pc:spChg chg="del">
          <ac:chgData name="Joe Menesch" userId="S::joe.menesch_gmail.com#ext#@universityofqueensland572.onmicrosoft.com::46009b18-e43d-4a01-ac95-c77886cd2e02" providerId="AD" clId="Web-{B12809BA-1B39-4A74-ACE2-685B765600C9}" dt="2020-10-26T09:32:28.074" v="4"/>
          <ac:spMkLst>
            <pc:docMk/>
            <pc:sldMk cId="1320165537" sldId="263"/>
            <ac:spMk id="13" creationId="{DA809629-D845-4DB0-8CA2-CDEAEE3C3171}"/>
          </ac:spMkLst>
        </pc:spChg>
        <pc:graphicFrameChg chg="add mod modGraphic">
          <ac:chgData name="Joe Menesch" userId="S::joe.menesch_gmail.com#ext#@universityofqueensland572.onmicrosoft.com::46009b18-e43d-4a01-ac95-c77886cd2e02" providerId="AD" clId="Web-{B12809BA-1B39-4A74-ACE2-685B765600C9}" dt="2020-10-26T09:43:55.715" v="432"/>
          <ac:graphicFrameMkLst>
            <pc:docMk/>
            <pc:sldMk cId="1320165537" sldId="263"/>
            <ac:graphicFrameMk id="15" creationId="{FDAF7826-0ED7-4D9A-8DA5-BB308A05B035}"/>
          </ac:graphicFrameMkLst>
        </pc:graphicFrameChg>
        <pc:picChg chg="add mod ord">
          <ac:chgData name="Joe Menesch" userId="S::joe.menesch_gmail.com#ext#@universityofqueensland572.onmicrosoft.com::46009b18-e43d-4a01-ac95-c77886cd2e02" providerId="AD" clId="Web-{B12809BA-1B39-4A74-ACE2-685B765600C9}" dt="2020-10-26T09:42:12.915" v="408" actId="1076"/>
          <ac:picMkLst>
            <pc:docMk/>
            <pc:sldMk cId="1320165537" sldId="263"/>
            <ac:picMk id="14" creationId="{3161D04D-2D67-479A-8668-234BCA177AEB}"/>
          </ac:picMkLst>
        </pc:picChg>
      </pc:sldChg>
      <pc:sldChg chg="modSp add replId">
        <pc:chgData name="Joe Menesch" userId="S::joe.menesch_gmail.com#ext#@universityofqueensland572.onmicrosoft.com::46009b18-e43d-4a01-ac95-c77886cd2e02" providerId="AD" clId="Web-{B12809BA-1B39-4A74-ACE2-685B765600C9}" dt="2020-10-26T09:47:23.250" v="588"/>
        <pc:sldMkLst>
          <pc:docMk/>
          <pc:sldMk cId="1433989200" sldId="266"/>
        </pc:sldMkLst>
        <pc:spChg chg="mod">
          <ac:chgData name="Joe Menesch" userId="S::joe.menesch_gmail.com#ext#@universityofqueensland572.onmicrosoft.com::46009b18-e43d-4a01-ac95-c77886cd2e02" providerId="AD" clId="Web-{B12809BA-1B39-4A74-ACE2-685B765600C9}" dt="2020-10-26T09:45:48.592" v="514" actId="20577"/>
          <ac:spMkLst>
            <pc:docMk/>
            <pc:sldMk cId="1433989200" sldId="266"/>
            <ac:spMk id="3" creationId="{2870C048-7CE0-45D6-B8A6-46DF3161A82B}"/>
          </ac:spMkLst>
        </pc:spChg>
        <pc:graphicFrameChg chg="mod modGraphic">
          <ac:chgData name="Joe Menesch" userId="S::joe.menesch_gmail.com#ext#@universityofqueensland572.onmicrosoft.com::46009b18-e43d-4a01-ac95-c77886cd2e02" providerId="AD" clId="Web-{B12809BA-1B39-4A74-ACE2-685B765600C9}" dt="2020-10-26T09:47:23.250" v="588"/>
          <ac:graphicFrameMkLst>
            <pc:docMk/>
            <pc:sldMk cId="1433989200" sldId="266"/>
            <ac:graphicFrameMk id="15" creationId="{FDAF7826-0ED7-4D9A-8DA5-BB308A05B035}"/>
          </ac:graphicFrameMkLst>
        </pc:graphicFrameChg>
        <pc:picChg chg="mod">
          <ac:chgData name="Joe Menesch" userId="S::joe.menesch_gmail.com#ext#@universityofqueensland572.onmicrosoft.com::46009b18-e43d-4a01-ac95-c77886cd2e02" providerId="AD" clId="Web-{B12809BA-1B39-4A74-ACE2-685B765600C9}" dt="2020-10-26T09:46:38.078" v="566"/>
          <ac:picMkLst>
            <pc:docMk/>
            <pc:sldMk cId="1433989200" sldId="266"/>
            <ac:picMk id="14" creationId="{3161D04D-2D67-479A-8668-234BCA177AEB}"/>
          </ac:picMkLst>
        </pc:picChg>
      </pc:sldChg>
      <pc:sldChg chg="add del replId">
        <pc:chgData name="Joe Menesch" userId="S::joe.menesch_gmail.com#ext#@universityofqueensland572.onmicrosoft.com::46009b18-e43d-4a01-ac95-c77886cd2e02" providerId="AD" clId="Web-{B12809BA-1B39-4A74-ACE2-685B765600C9}" dt="2020-10-26T09:44:00.340" v="433"/>
        <pc:sldMkLst>
          <pc:docMk/>
          <pc:sldMk cId="3775019566" sldId="266"/>
        </pc:sldMkLst>
      </pc:sldChg>
    </pc:docChg>
  </pc:docChgLst>
  <pc:docChgLst>
    <pc:chgData name="Joe Menesch" userId="S::joe.menesch_gmail.com#ext#@universityofqueensland572.onmicrosoft.com::46009b18-e43d-4a01-ac95-c77886cd2e02" providerId="AD" clId="Web-{85A75CCF-FFE8-49D6-A3F1-39B6AFFEF9C5}"/>
    <pc:docChg chg="modSld">
      <pc:chgData name="Joe Menesch" userId="S::joe.menesch_gmail.com#ext#@universityofqueensland572.onmicrosoft.com::46009b18-e43d-4a01-ac95-c77886cd2e02" providerId="AD" clId="Web-{85A75CCF-FFE8-49D6-A3F1-39B6AFFEF9C5}" dt="2020-10-27T05:47:06.129" v="29" actId="20577"/>
      <pc:docMkLst>
        <pc:docMk/>
      </pc:docMkLst>
      <pc:sldChg chg="addSp delSp modSp">
        <pc:chgData name="Joe Menesch" userId="S::joe.menesch_gmail.com#ext#@universityofqueensland572.onmicrosoft.com::46009b18-e43d-4a01-ac95-c77886cd2e02" providerId="AD" clId="Web-{85A75CCF-FFE8-49D6-A3F1-39B6AFFEF9C5}" dt="2020-10-27T05:47:06.129" v="28" actId="20577"/>
        <pc:sldMkLst>
          <pc:docMk/>
          <pc:sldMk cId="2447754972" sldId="270"/>
        </pc:sldMkLst>
        <pc:spChg chg="mod">
          <ac:chgData name="Joe Menesch" userId="S::joe.menesch_gmail.com#ext#@universityofqueensland572.onmicrosoft.com::46009b18-e43d-4a01-ac95-c77886cd2e02" providerId="AD" clId="Web-{85A75CCF-FFE8-49D6-A3F1-39B6AFFEF9C5}" dt="2020-10-27T05:47:06.129" v="28" actId="20577"/>
          <ac:spMkLst>
            <pc:docMk/>
            <pc:sldMk cId="2447754972" sldId="270"/>
            <ac:spMk id="3" creationId="{819080CC-77CD-49FE-8B4B-AD7823E1EED1}"/>
          </ac:spMkLst>
        </pc:spChg>
        <pc:spChg chg="del">
          <ac:chgData name="Joe Menesch" userId="S::joe.menesch_gmail.com#ext#@universityofqueensland572.onmicrosoft.com::46009b18-e43d-4a01-ac95-c77886cd2e02" providerId="AD" clId="Web-{85A75CCF-FFE8-49D6-A3F1-39B6AFFEF9C5}" dt="2020-10-27T05:46:10.034" v="0"/>
          <ac:spMkLst>
            <pc:docMk/>
            <pc:sldMk cId="2447754972" sldId="270"/>
            <ac:spMk id="4" creationId="{DDE09FFB-5A3E-4B33-8016-857D7C412ED1}"/>
          </ac:spMkLst>
        </pc:spChg>
        <pc:spChg chg="add del mod">
          <ac:chgData name="Joe Menesch" userId="S::joe.menesch_gmail.com#ext#@universityofqueensland572.onmicrosoft.com::46009b18-e43d-4a01-ac95-c77886cd2e02" providerId="AD" clId="Web-{85A75CCF-FFE8-49D6-A3F1-39B6AFFEF9C5}" dt="2020-10-27T05:46:29.347" v="3"/>
          <ac:spMkLst>
            <pc:docMk/>
            <pc:sldMk cId="2447754972" sldId="270"/>
            <ac:spMk id="8" creationId="{31A5CE71-FCD2-4A02-BE7A-CBA33AE02B1D}"/>
          </ac:spMkLst>
        </pc:spChg>
        <pc:picChg chg="add del mod ord">
          <ac:chgData name="Joe Menesch" userId="S::joe.menesch_gmail.com#ext#@universityofqueensland572.onmicrosoft.com::46009b18-e43d-4a01-ac95-c77886cd2e02" providerId="AD" clId="Web-{85A75CCF-FFE8-49D6-A3F1-39B6AFFEF9C5}" dt="2020-10-27T05:46:14.362" v="2"/>
          <ac:picMkLst>
            <pc:docMk/>
            <pc:sldMk cId="2447754972" sldId="270"/>
            <ac:picMk id="6" creationId="{A0319EA4-AD16-4A79-9DC1-4D3F08FEBBF5}"/>
          </ac:picMkLst>
        </pc:picChg>
        <pc:picChg chg="add mod ord">
          <ac:chgData name="Joe Menesch" userId="S::joe.menesch_gmail.com#ext#@universityofqueensland572.onmicrosoft.com::46009b18-e43d-4a01-ac95-c77886cd2e02" providerId="AD" clId="Web-{85A75CCF-FFE8-49D6-A3F1-39B6AFFEF9C5}" dt="2020-10-27T05:46:29.347" v="3"/>
          <ac:picMkLst>
            <pc:docMk/>
            <pc:sldMk cId="2447754972" sldId="270"/>
            <ac:picMk id="9" creationId="{FC4E368D-3435-46F0-BAEF-44C98F05F9A1}"/>
          </ac:picMkLst>
        </pc:picChg>
      </pc:sldChg>
    </pc:docChg>
  </pc:docChgLst>
  <pc:docChgLst>
    <pc:chgData name="Jarrad Down" userId="S::admin@universityofqueensland572.onmicrosoft.com::ce33ac35-3e42-4066-aaad-2f5505bd564d" providerId="AD" clId="Web-{842EF90B-B9D9-4A65-88FA-CD60A929F534}"/>
    <pc:docChg chg="modSld">
      <pc:chgData name="Jarrad Down" userId="S::admin@universityofqueensland572.onmicrosoft.com::ce33ac35-3e42-4066-aaad-2f5505bd564d" providerId="AD" clId="Web-{842EF90B-B9D9-4A65-88FA-CD60A929F534}" dt="2020-10-25T15:21:33.643" v="119" actId="20577"/>
      <pc:docMkLst>
        <pc:docMk/>
      </pc:docMkLst>
      <pc:sldChg chg="modSp">
        <pc:chgData name="Jarrad Down" userId="S::admin@universityofqueensland572.onmicrosoft.com::ce33ac35-3e42-4066-aaad-2f5505bd564d" providerId="AD" clId="Web-{842EF90B-B9D9-4A65-88FA-CD60A929F534}" dt="2020-10-25T15:21:13.060" v="101" actId="20577"/>
        <pc:sldMkLst>
          <pc:docMk/>
          <pc:sldMk cId="3860170842" sldId="261"/>
        </pc:sldMkLst>
        <pc:spChg chg="mod">
          <ac:chgData name="Jarrad Down" userId="S::admin@universityofqueensland572.onmicrosoft.com::ce33ac35-3e42-4066-aaad-2f5505bd564d" providerId="AD" clId="Web-{842EF90B-B9D9-4A65-88FA-CD60A929F534}" dt="2020-10-25T15:21:13.060" v="101" actId="20577"/>
          <ac:spMkLst>
            <pc:docMk/>
            <pc:sldMk cId="3860170842" sldId="261"/>
            <ac:spMk id="3" creationId="{D9322AB6-658E-4676-8E01-327E03EE009A}"/>
          </ac:spMkLst>
        </pc:spChg>
      </pc:sldChg>
      <pc:sldChg chg="modSp">
        <pc:chgData name="Jarrad Down" userId="S::admin@universityofqueensland572.onmicrosoft.com::ce33ac35-3e42-4066-aaad-2f5505bd564d" providerId="AD" clId="Web-{842EF90B-B9D9-4A65-88FA-CD60A929F534}" dt="2020-10-25T15:21:32.534" v="117" actId="20577"/>
        <pc:sldMkLst>
          <pc:docMk/>
          <pc:sldMk cId="2819190437" sldId="264"/>
        </pc:sldMkLst>
        <pc:spChg chg="mod">
          <ac:chgData name="Jarrad Down" userId="S::admin@universityofqueensland572.onmicrosoft.com::ce33ac35-3e42-4066-aaad-2f5505bd564d" providerId="AD" clId="Web-{842EF90B-B9D9-4A65-88FA-CD60A929F534}" dt="2020-10-25T15:21:32.534" v="117" actId="20577"/>
          <ac:spMkLst>
            <pc:docMk/>
            <pc:sldMk cId="2819190437" sldId="264"/>
            <ac:spMk id="2" creationId="{AC234710-00D4-412F-A6FD-EC82AB112707}"/>
          </ac:spMkLst>
        </pc:spChg>
      </pc:sldChg>
    </pc:docChg>
  </pc:docChgLst>
  <pc:docChgLst>
    <pc:chgData name="Jarrad Down" userId="S::admin@universityofqueensland572.onmicrosoft.com::ce33ac35-3e42-4066-aaad-2f5505bd564d" providerId="AD" clId="Web-{98AC0889-A6AF-47D7-A933-C60E51C7A0FF}"/>
    <pc:docChg chg="modSld">
      <pc:chgData name="Jarrad Down" userId="S::admin@universityofqueensland572.onmicrosoft.com::ce33ac35-3e42-4066-aaad-2f5505bd564d" providerId="AD" clId="Web-{98AC0889-A6AF-47D7-A933-C60E51C7A0FF}" dt="2020-10-27T07:15:35.739" v="149" actId="20577"/>
      <pc:docMkLst>
        <pc:docMk/>
      </pc:docMkLst>
      <pc:sldChg chg="modSp">
        <pc:chgData name="Jarrad Down" userId="S::admin@universityofqueensland572.onmicrosoft.com::ce33ac35-3e42-4066-aaad-2f5505bd564d" providerId="AD" clId="Web-{98AC0889-A6AF-47D7-A933-C60E51C7A0FF}" dt="2020-10-27T07:15:35.739" v="148" actId="20577"/>
        <pc:sldMkLst>
          <pc:docMk/>
          <pc:sldMk cId="3860170842" sldId="261"/>
        </pc:sldMkLst>
        <pc:spChg chg="mod">
          <ac:chgData name="Jarrad Down" userId="S::admin@universityofqueensland572.onmicrosoft.com::ce33ac35-3e42-4066-aaad-2f5505bd564d" providerId="AD" clId="Web-{98AC0889-A6AF-47D7-A933-C60E51C7A0FF}" dt="2020-10-27T07:15:35.739" v="148" actId="20577"/>
          <ac:spMkLst>
            <pc:docMk/>
            <pc:sldMk cId="3860170842" sldId="261"/>
            <ac:spMk id="3" creationId="{D9322AB6-658E-4676-8E01-327E03EE009A}"/>
          </ac:spMkLst>
        </pc:spChg>
      </pc:sldChg>
    </pc:docChg>
  </pc:docChgLst>
  <pc:docChgLst>
    <pc:chgData name="Jarrad Down" userId="S::admin@universityofqueensland572.onmicrosoft.com::ce33ac35-3e42-4066-aaad-2f5505bd564d" providerId="AD" clId="Web-{A937AD50-D2F0-4E3C-BC40-CC31A1E597ED}"/>
    <pc:docChg chg="modSld">
      <pc:chgData name="Jarrad Down" userId="S::admin@universityofqueensland572.onmicrosoft.com::ce33ac35-3e42-4066-aaad-2f5505bd564d" providerId="AD" clId="Web-{A937AD50-D2F0-4E3C-BC40-CC31A1E597ED}" dt="2020-10-27T06:30:34.064" v="13"/>
      <pc:docMkLst>
        <pc:docMk/>
      </pc:docMkLst>
      <pc:sldChg chg="addSp">
        <pc:chgData name="Jarrad Down" userId="S::admin@universityofqueensland572.onmicrosoft.com::ce33ac35-3e42-4066-aaad-2f5505bd564d" providerId="AD" clId="Web-{A937AD50-D2F0-4E3C-BC40-CC31A1E597ED}" dt="2020-10-27T06:30:34.064" v="13"/>
        <pc:sldMkLst>
          <pc:docMk/>
          <pc:sldMk cId="1100197068" sldId="268"/>
        </pc:sldMkLst>
        <pc:spChg chg="add">
          <ac:chgData name="Jarrad Down" userId="S::admin@universityofqueensland572.onmicrosoft.com::ce33ac35-3e42-4066-aaad-2f5505bd564d" providerId="AD" clId="Web-{A937AD50-D2F0-4E3C-BC40-CC31A1E597ED}" dt="2020-10-27T06:30:33.986" v="7"/>
          <ac:spMkLst>
            <pc:docMk/>
            <pc:sldMk cId="1100197068" sldId="268"/>
            <ac:spMk id="7" creationId="{67C03BFC-B1E8-49E8-98F3-784DA1043CC7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4.002" v="8"/>
          <ac:spMkLst>
            <pc:docMk/>
            <pc:sldMk cId="1100197068" sldId="268"/>
            <ac:spMk id="9" creationId="{290B27D1-4882-452F-9053-64374E7FEDFD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4.002" v="9"/>
          <ac:spMkLst>
            <pc:docMk/>
            <pc:sldMk cId="1100197068" sldId="268"/>
            <ac:spMk id="11" creationId="{47277083-AAAF-4EF2-9F86-A38084AC0657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4.017" v="10"/>
          <ac:spMkLst>
            <pc:docMk/>
            <pc:sldMk cId="1100197068" sldId="268"/>
            <ac:spMk id="13" creationId="{CD8E7D96-58F8-4CF6-8A6A-DB2EF4BB9C93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4.033" v="11"/>
          <ac:spMkLst>
            <pc:docMk/>
            <pc:sldMk cId="1100197068" sldId="268"/>
            <ac:spMk id="15" creationId="{B3241FD1-7668-4DC7-87B3-E56F1A15E5FA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4.049" v="12"/>
          <ac:spMkLst>
            <pc:docMk/>
            <pc:sldMk cId="1100197068" sldId="268"/>
            <ac:spMk id="17" creationId="{E9957A9E-D7F1-4002-BBB7-EED39D5492F0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4.064" v="13"/>
          <ac:spMkLst>
            <pc:docMk/>
            <pc:sldMk cId="1100197068" sldId="268"/>
            <ac:spMk id="19" creationId="{CF1B9E68-BF03-4ED7-A9BC-E8109D1FCC36}"/>
          </ac:spMkLst>
        </pc:spChg>
      </pc:sldChg>
      <pc:sldChg chg="addSp">
        <pc:chgData name="Jarrad Down" userId="S::admin@universityofqueensland572.onmicrosoft.com::ce33ac35-3e42-4066-aaad-2f5505bd564d" providerId="AD" clId="Web-{A937AD50-D2F0-4E3C-BC40-CC31A1E597ED}" dt="2020-10-27T06:30:32.392" v="6"/>
        <pc:sldMkLst>
          <pc:docMk/>
          <pc:sldMk cId="2447754972" sldId="270"/>
        </pc:sldMkLst>
        <pc:spChg chg="add">
          <ac:chgData name="Jarrad Down" userId="S::admin@universityofqueensland572.onmicrosoft.com::ce33ac35-3e42-4066-aaad-2f5505bd564d" providerId="AD" clId="Web-{A937AD50-D2F0-4E3C-BC40-CC31A1E597ED}" dt="2020-10-27T06:30:32.314" v="0"/>
          <ac:spMkLst>
            <pc:docMk/>
            <pc:sldMk cId="2447754972" sldId="270"/>
            <ac:spMk id="4" creationId="{36F39B81-F83A-4C5D-9700-FFE114B481D2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2.330" v="1"/>
          <ac:spMkLst>
            <pc:docMk/>
            <pc:sldMk cId="2447754972" sldId="270"/>
            <ac:spMk id="7" creationId="{0EA7A7F2-5CF8-4E0A-AE25-00A0D706A180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2.346" v="2"/>
          <ac:spMkLst>
            <pc:docMk/>
            <pc:sldMk cId="2447754972" sldId="270"/>
            <ac:spMk id="11" creationId="{2AA8046B-FC47-45F2-8031-7955076B9356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2.346" v="3"/>
          <ac:spMkLst>
            <pc:docMk/>
            <pc:sldMk cId="2447754972" sldId="270"/>
            <ac:spMk id="13" creationId="{87EA6506-F2F3-4511-93DE-D62814983099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2.361" v="4"/>
          <ac:spMkLst>
            <pc:docMk/>
            <pc:sldMk cId="2447754972" sldId="270"/>
            <ac:spMk id="15" creationId="{4BA46098-B054-481F-8CEE-43202491A2DC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2.377" v="5"/>
          <ac:spMkLst>
            <pc:docMk/>
            <pc:sldMk cId="2447754972" sldId="270"/>
            <ac:spMk id="17" creationId="{5E24F5A0-CE6B-43B8-A692-C2892C0A4782}"/>
          </ac:spMkLst>
        </pc:spChg>
        <pc:spChg chg="add">
          <ac:chgData name="Jarrad Down" userId="S::admin@universityofqueensland572.onmicrosoft.com::ce33ac35-3e42-4066-aaad-2f5505bd564d" providerId="AD" clId="Web-{A937AD50-D2F0-4E3C-BC40-CC31A1E597ED}" dt="2020-10-27T06:30:32.392" v="6"/>
          <ac:spMkLst>
            <pc:docMk/>
            <pc:sldMk cId="2447754972" sldId="270"/>
            <ac:spMk id="19" creationId="{C0D7F2EB-6B29-4C8A-99B4-24DED8010598}"/>
          </ac:spMkLst>
        </pc:spChg>
      </pc:sldChg>
    </pc:docChg>
  </pc:docChgLst>
  <pc:docChgLst>
    <pc:chgData name="Joe Menesch" userId="S::joe.menesch_gmail.com#ext#@universityofqueensland572.onmicrosoft.com::46009b18-e43d-4a01-ac95-c77886cd2e02" providerId="AD" clId="Web-{1B81F596-D368-4745-88B3-E08A7174C8D0}"/>
    <pc:docChg chg="addSld delSld modSld">
      <pc:chgData name="Joe Menesch" userId="S::joe.menesch_gmail.com#ext#@universityofqueensland572.onmicrosoft.com::46009b18-e43d-4a01-ac95-c77886cd2e02" providerId="AD" clId="Web-{1B81F596-D368-4745-88B3-E08A7174C8D0}" dt="2020-10-27T05:45:29.372" v="800" actId="20577"/>
      <pc:docMkLst>
        <pc:docMk/>
      </pc:docMkLst>
      <pc:sldChg chg="modSp">
        <pc:chgData name="Joe Menesch" userId="S::joe.menesch_gmail.com#ext#@universityofqueensland572.onmicrosoft.com::46009b18-e43d-4a01-ac95-c77886cd2e02" providerId="AD" clId="Web-{1B81F596-D368-4745-88B3-E08A7174C8D0}" dt="2020-10-27T05:35:01.345" v="2" actId="20577"/>
        <pc:sldMkLst>
          <pc:docMk/>
          <pc:sldMk cId="1320165537" sldId="263"/>
        </pc:sldMkLst>
        <pc:spChg chg="mod">
          <ac:chgData name="Joe Menesch" userId="S::joe.menesch_gmail.com#ext#@universityofqueensland572.onmicrosoft.com::46009b18-e43d-4a01-ac95-c77886cd2e02" providerId="AD" clId="Web-{1B81F596-D368-4745-88B3-E08A7174C8D0}" dt="2020-10-27T05:35:01.345" v="2" actId="20577"/>
          <ac:spMkLst>
            <pc:docMk/>
            <pc:sldMk cId="1320165537" sldId="263"/>
            <ac:spMk id="3" creationId="{2870C048-7CE0-45D6-B8A6-46DF3161A82B}"/>
          </ac:spMkLst>
        </pc:spChg>
      </pc:sldChg>
      <pc:sldChg chg="modSp">
        <pc:chgData name="Joe Menesch" userId="S::joe.menesch_gmail.com#ext#@universityofqueensland572.onmicrosoft.com::46009b18-e43d-4a01-ac95-c77886cd2e02" providerId="AD" clId="Web-{1B81F596-D368-4745-88B3-E08A7174C8D0}" dt="2020-10-27T05:35:14.861" v="6" actId="20577"/>
        <pc:sldMkLst>
          <pc:docMk/>
          <pc:sldMk cId="1433989200" sldId="266"/>
        </pc:sldMkLst>
        <pc:spChg chg="mod">
          <ac:chgData name="Joe Menesch" userId="S::joe.menesch_gmail.com#ext#@universityofqueensland572.onmicrosoft.com::46009b18-e43d-4a01-ac95-c77886cd2e02" providerId="AD" clId="Web-{1B81F596-D368-4745-88B3-E08A7174C8D0}" dt="2020-10-27T05:35:14.861" v="6" actId="20577"/>
          <ac:spMkLst>
            <pc:docMk/>
            <pc:sldMk cId="1433989200" sldId="266"/>
            <ac:spMk id="3" creationId="{2870C048-7CE0-45D6-B8A6-46DF3161A82B}"/>
          </ac:spMkLst>
        </pc:spChg>
      </pc:sldChg>
      <pc:sldChg chg="addSp modSp new mod modClrScheme chgLayout">
        <pc:chgData name="Joe Menesch" userId="S::joe.menesch_gmail.com#ext#@universityofqueensland572.onmicrosoft.com::46009b18-e43d-4a01-ac95-c77886cd2e02" providerId="AD" clId="Web-{1B81F596-D368-4745-88B3-E08A7174C8D0}" dt="2020-10-27T05:43:34.885" v="514" actId="20577"/>
        <pc:sldMkLst>
          <pc:docMk/>
          <pc:sldMk cId="1100197068" sldId="268"/>
        </pc:sldMkLst>
        <pc:spChg chg="mod ord">
          <ac:chgData name="Joe Menesch" userId="S::joe.menesch_gmail.com#ext#@universityofqueensland572.onmicrosoft.com::46009b18-e43d-4a01-ac95-c77886cd2e02" providerId="AD" clId="Web-{1B81F596-D368-4745-88B3-E08A7174C8D0}" dt="2020-10-27T05:36:28.815" v="45" actId="20577"/>
          <ac:spMkLst>
            <pc:docMk/>
            <pc:sldMk cId="1100197068" sldId="268"/>
            <ac:spMk id="2" creationId="{890E2338-FD1A-4563-8629-9270DEA4878A}"/>
          </ac:spMkLst>
        </pc:spChg>
        <pc:spChg chg="mod ord">
          <ac:chgData name="Joe Menesch" userId="S::joe.menesch_gmail.com#ext#@universityofqueensland572.onmicrosoft.com::46009b18-e43d-4a01-ac95-c77886cd2e02" providerId="AD" clId="Web-{1B81F596-D368-4745-88B3-E08A7174C8D0}" dt="2020-10-27T05:41:55.899" v="460" actId="20577"/>
          <ac:spMkLst>
            <pc:docMk/>
            <pc:sldMk cId="1100197068" sldId="268"/>
            <ac:spMk id="3" creationId="{819080CC-77CD-49FE-8B4B-AD7823E1EED1}"/>
          </ac:spMkLst>
        </pc:spChg>
        <pc:spChg chg="add mod ord">
          <ac:chgData name="Joe Menesch" userId="S::joe.menesch_gmail.com#ext#@universityofqueensland572.onmicrosoft.com::46009b18-e43d-4a01-ac95-c77886cd2e02" providerId="AD" clId="Web-{1B81F596-D368-4745-88B3-E08A7174C8D0}" dt="2020-10-27T05:41:07.461" v="454" actId="20577"/>
          <ac:spMkLst>
            <pc:docMk/>
            <pc:sldMk cId="1100197068" sldId="268"/>
            <ac:spMk id="4" creationId="{DDE09FFB-5A3E-4B33-8016-857D7C412ED1}"/>
          </ac:spMkLst>
        </pc:spChg>
        <pc:spChg chg="add mod">
          <ac:chgData name="Joe Menesch" userId="S::joe.menesch_gmail.com#ext#@universityofqueensland572.onmicrosoft.com::46009b18-e43d-4a01-ac95-c77886cd2e02" providerId="AD" clId="Web-{1B81F596-D368-4745-88B3-E08A7174C8D0}" dt="2020-10-27T05:43:34.885" v="514" actId="20577"/>
          <ac:spMkLst>
            <pc:docMk/>
            <pc:sldMk cId="1100197068" sldId="268"/>
            <ac:spMk id="5" creationId="{D9CCC21C-2474-464F-B365-3E8BF1EEA400}"/>
          </ac:spMkLst>
        </pc:spChg>
      </pc:sldChg>
      <pc:sldChg chg="modSp new del">
        <pc:chgData name="Joe Menesch" userId="S::joe.menesch_gmail.com#ext#@universityofqueensland572.onmicrosoft.com::46009b18-e43d-4a01-ac95-c77886cd2e02" providerId="AD" clId="Web-{1B81F596-D368-4745-88B3-E08A7174C8D0}" dt="2020-10-27T05:42:57.588" v="501"/>
        <pc:sldMkLst>
          <pc:docMk/>
          <pc:sldMk cId="3322643072" sldId="269"/>
        </pc:sldMkLst>
        <pc:spChg chg="mod">
          <ac:chgData name="Joe Menesch" userId="S::joe.menesch_gmail.com#ext#@universityofqueensland572.onmicrosoft.com::46009b18-e43d-4a01-ac95-c77886cd2e02" providerId="AD" clId="Web-{1B81F596-D368-4745-88B3-E08A7174C8D0}" dt="2020-10-27T05:42:33.150" v="497" actId="20577"/>
          <ac:spMkLst>
            <pc:docMk/>
            <pc:sldMk cId="3322643072" sldId="269"/>
            <ac:spMk id="2" creationId="{CAACD909-8802-43BA-AF14-B254BE9619CC}"/>
          </ac:spMkLst>
        </pc:spChg>
      </pc:sldChg>
      <pc:sldChg chg="modSp add replId">
        <pc:chgData name="Joe Menesch" userId="S::joe.menesch_gmail.com#ext#@universityofqueensland572.onmicrosoft.com::46009b18-e43d-4a01-ac95-c77886cd2e02" providerId="AD" clId="Web-{1B81F596-D368-4745-88B3-E08A7174C8D0}" dt="2020-10-27T05:45:29.372" v="799" actId="20577"/>
        <pc:sldMkLst>
          <pc:docMk/>
          <pc:sldMk cId="2447754972" sldId="270"/>
        </pc:sldMkLst>
        <pc:spChg chg="mod">
          <ac:chgData name="Joe Menesch" userId="S::joe.menesch_gmail.com#ext#@universityofqueensland572.onmicrosoft.com::46009b18-e43d-4a01-ac95-c77886cd2e02" providerId="AD" clId="Web-{1B81F596-D368-4745-88B3-E08A7174C8D0}" dt="2020-10-27T05:45:29.372" v="799" actId="20577"/>
          <ac:spMkLst>
            <pc:docMk/>
            <pc:sldMk cId="2447754972" sldId="270"/>
            <ac:spMk id="3" creationId="{819080CC-77CD-49FE-8B4B-AD7823E1EED1}"/>
          </ac:spMkLst>
        </pc:spChg>
        <pc:spChg chg="mod">
          <ac:chgData name="Joe Menesch" userId="S::joe.menesch_gmail.com#ext#@universityofqueensland572.onmicrosoft.com::46009b18-e43d-4a01-ac95-c77886cd2e02" providerId="AD" clId="Web-{1B81F596-D368-4745-88B3-E08A7174C8D0}" dt="2020-10-27T05:43:03.291" v="502" actId="20577"/>
          <ac:spMkLst>
            <pc:docMk/>
            <pc:sldMk cId="2447754972" sldId="270"/>
            <ac:spMk id="4" creationId="{DDE09FFB-5A3E-4B33-8016-857D7C412ED1}"/>
          </ac:spMkLst>
        </pc:spChg>
        <pc:spChg chg="mod">
          <ac:chgData name="Joe Menesch" userId="S::joe.menesch_gmail.com#ext#@universityofqueensland572.onmicrosoft.com::46009b18-e43d-4a01-ac95-c77886cd2e02" providerId="AD" clId="Web-{1B81F596-D368-4745-88B3-E08A7174C8D0}" dt="2020-10-27T05:43:32.151" v="511" actId="20577"/>
          <ac:spMkLst>
            <pc:docMk/>
            <pc:sldMk cId="2447754972" sldId="270"/>
            <ac:spMk id="5" creationId="{D9CCC21C-2474-464F-B365-3E8BF1EEA400}"/>
          </ac:spMkLst>
        </pc:spChg>
      </pc:sldChg>
    </pc:docChg>
  </pc:docChgLst>
  <pc:docChgLst>
    <pc:chgData name="Joe Menesch" userId="S::joe.menesch_gmail.com#ext#@universityofqueensland572.onmicrosoft.com::46009b18-e43d-4a01-ac95-c77886cd2e02" providerId="AD" clId="Web-{F50AFA64-354F-4810-AF16-11CD23454C4E}"/>
    <pc:docChg chg="modSld">
      <pc:chgData name="Joe Menesch" userId="S::joe.menesch_gmail.com#ext#@universityofqueensland572.onmicrosoft.com::46009b18-e43d-4a01-ac95-c77886cd2e02" providerId="AD" clId="Web-{F50AFA64-354F-4810-AF16-11CD23454C4E}" dt="2020-10-26T09:16:34.741" v="3"/>
      <pc:docMkLst>
        <pc:docMk/>
      </pc:docMkLst>
      <pc:sldChg chg="addSp modSp mod modClrScheme modShow chgLayout">
        <pc:chgData name="Joe Menesch" userId="S::joe.menesch_gmail.com#ext#@universityofqueensland572.onmicrosoft.com::46009b18-e43d-4a01-ac95-c77886cd2e02" providerId="AD" clId="Web-{F50AFA64-354F-4810-AF16-11CD23454C4E}" dt="2020-10-26T09:16:34.741" v="3"/>
        <pc:sldMkLst>
          <pc:docMk/>
          <pc:sldMk cId="1320165537" sldId="263"/>
        </pc:sldMkLst>
        <pc:spChg chg="mod ord">
          <ac:chgData name="Joe Menesch" userId="S::joe.menesch_gmail.com#ext#@universityofqueensland572.onmicrosoft.com::46009b18-e43d-4a01-ac95-c77886cd2e02" providerId="AD" clId="Web-{F50AFA64-354F-4810-AF16-11CD23454C4E}" dt="2020-10-26T09:16:34.741" v="3"/>
          <ac:spMkLst>
            <pc:docMk/>
            <pc:sldMk cId="1320165537" sldId="263"/>
            <ac:spMk id="2" creationId="{FF8C17B5-CBDE-4B0D-9373-FA0D83BC9124}"/>
          </ac:spMkLst>
        </pc:spChg>
        <pc:spChg chg="mod ord">
          <ac:chgData name="Joe Menesch" userId="S::joe.menesch_gmail.com#ext#@universityofqueensland572.onmicrosoft.com::46009b18-e43d-4a01-ac95-c77886cd2e02" providerId="AD" clId="Web-{F50AFA64-354F-4810-AF16-11CD23454C4E}" dt="2020-10-26T09:16:34.741" v="3"/>
          <ac:spMkLst>
            <pc:docMk/>
            <pc:sldMk cId="1320165537" sldId="263"/>
            <ac:spMk id="3" creationId="{2870C048-7CE0-45D6-B8A6-46DF3161A82B}"/>
          </ac:spMkLst>
        </pc:spChg>
        <pc:spChg chg="add mod ord">
          <ac:chgData name="Joe Menesch" userId="S::joe.menesch_gmail.com#ext#@universityofqueensland572.onmicrosoft.com::46009b18-e43d-4a01-ac95-c77886cd2e02" providerId="AD" clId="Web-{F50AFA64-354F-4810-AF16-11CD23454C4E}" dt="2020-10-26T09:16:34.741" v="3"/>
          <ac:spMkLst>
            <pc:docMk/>
            <pc:sldMk cId="1320165537" sldId="263"/>
            <ac:spMk id="11" creationId="{FD41E5D3-1093-4240-8F41-9AEF8AB07736}"/>
          </ac:spMkLst>
        </pc:spChg>
        <pc:spChg chg="add mod ord">
          <ac:chgData name="Joe Menesch" userId="S::joe.menesch_gmail.com#ext#@universityofqueensland572.onmicrosoft.com::46009b18-e43d-4a01-ac95-c77886cd2e02" providerId="AD" clId="Web-{F50AFA64-354F-4810-AF16-11CD23454C4E}" dt="2020-10-26T09:16:34.741" v="3"/>
          <ac:spMkLst>
            <pc:docMk/>
            <pc:sldMk cId="1320165537" sldId="263"/>
            <ac:spMk id="12" creationId="{0DC59245-DAC6-487E-83E9-0EDC3788217A}"/>
          </ac:spMkLst>
        </pc:spChg>
        <pc:spChg chg="add mod ord">
          <ac:chgData name="Joe Menesch" userId="S::joe.menesch_gmail.com#ext#@universityofqueensland572.onmicrosoft.com::46009b18-e43d-4a01-ac95-c77886cd2e02" providerId="AD" clId="Web-{F50AFA64-354F-4810-AF16-11CD23454C4E}" dt="2020-10-26T09:16:34.741" v="3"/>
          <ac:spMkLst>
            <pc:docMk/>
            <pc:sldMk cId="1320165537" sldId="263"/>
            <ac:spMk id="13" creationId="{DA809629-D845-4DB0-8CA2-CDEAEE3C3171}"/>
          </ac:spMkLst>
        </pc:spChg>
      </pc:sldChg>
    </pc:docChg>
  </pc:docChgLst>
</pc:chgInfo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BE7AF2-55C2-4A73-9B45-2A34DBC3A07F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9B6F46-7716-4D85-BD7E-7240EFEA9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73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/>
              <a:t>(Briefly Explain Kickstarter)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9B6F46-7716-4D85-BD7E-7240EFEA99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637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9B6F46-7716-4D85-BD7E-7240EFEA99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621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We got the following insights from our analysis: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9B6F46-7716-4D85-BD7E-7240EFEA99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28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 quote on the slide taken from the official Kickstarter website, </a:t>
            </a:r>
            <a:r>
              <a:rPr lang="en-IN" sz="12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“Projects on Kickstarter can last anywhere from 1 - 60 days. We've done some research, and found that projects lasting any longer are rarely successful. We recommend setting your campaign at 30 days or less.”</a:t>
            </a:r>
          </a:p>
          <a:p>
            <a:endParaRPr lang="en-IN" sz="1200" dirty="0">
              <a:solidFill>
                <a:srgbClr val="282828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IN" sz="12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So, to test this claim, we plotted campaign length vs success rate with a non-linear regression of 3</a:t>
            </a:r>
            <a:r>
              <a:rPr lang="en-IN" sz="1200" baseline="300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rd</a:t>
            </a:r>
            <a:r>
              <a:rPr lang="en-IN" sz="12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order polynomial, and found out that the success rate during the initial few days is higher. After 30 days the probability of the project reaching its goal in significantly reduced. </a:t>
            </a:r>
            <a:endParaRPr lang="en-IN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IN" sz="12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From the second plot we can see a peak at 30</a:t>
            </a:r>
            <a:r>
              <a:rPr lang="en-IN" sz="1200" baseline="300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</a:t>
            </a:r>
            <a:r>
              <a:rPr lang="en-IN" sz="12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day which is the recommended length by Kickstarter. </a:t>
            </a:r>
          </a:p>
          <a:p>
            <a:endParaRPr lang="en-IN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2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Our theory is that having </a:t>
            </a:r>
            <a:r>
              <a:rPr lang="en-IN" sz="1200" dirty="0">
                <a:solidFill>
                  <a:srgbClr val="2828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more time does not create a sense of urgency. Instead it makes it easier for backers to procrastinate, and sometimes they forget to come back at all.</a:t>
            </a:r>
            <a:r>
              <a:rPr lang="en-IN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When a project launches the creator’s fans rush to show their support which is reflected here.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Ref: https://help.kickstarter.com/hc/en-us/articles/115005128434-What-is-the-maximum-project-duration-#:~:text=Projects%20on%20Kickstarter%20can%20last,at%2030%20days%20or%20less.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9B6F46-7716-4D85-BD7E-7240EFEA99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42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10/27/2020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10/27/2020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10/27/2020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/>
              <a:t>Kickstarter Vs </a:t>
            </a:r>
            <a:br>
              <a:rPr lang="en-US" sz="8000"/>
            </a:br>
            <a:r>
              <a:rPr lang="en-US" sz="8000"/>
              <a:t>COVID-19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8"/>
            <a:ext cx="6269347" cy="2080397"/>
          </a:xfrm>
        </p:spPr>
        <p:txBody>
          <a:bodyPr>
            <a:normAutofit/>
          </a:bodyPr>
          <a:lstStyle/>
          <a:p>
            <a:r>
              <a:rPr lang="en-AU" sz="1700">
                <a:solidFill>
                  <a:schemeClr val="tx1">
                    <a:lumMod val="85000"/>
                    <a:lumOff val="15000"/>
                  </a:schemeClr>
                </a:solidFill>
              </a:rPr>
              <a:t>Insight into the success of crowdfunding and how it has changed in the united states.</a:t>
            </a:r>
          </a:p>
          <a:p>
            <a:endParaRPr lang="en-AU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Joseph Menesch | Lalith Veerabhadrappa Badiger  </a:t>
            </a:r>
          </a:p>
          <a:p>
            <a:r>
              <a:rPr lang="en-US" sz="1300">
                <a:solidFill>
                  <a:schemeClr val="tx1">
                    <a:lumMod val="85000"/>
                    <a:lumOff val="15000"/>
                  </a:schemeClr>
                </a:solidFill>
              </a:rPr>
              <a:t>Jihita Sri Koya | Jarrad Down | Group 13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C17B5-CBDE-4B0D-9373-FA0D83BC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Making the Data Confess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0C048-7CE0-45D6-B8A6-46DF3161A82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0" tIns="45720" rIns="0" bIns="45720" rtlCol="0" anchor="t">
            <a:normAutofit fontScale="92500" lnSpcReduction="10000"/>
          </a:bodyPr>
          <a:lstStyle/>
          <a:p>
            <a:r>
              <a:rPr lang="en-US" b="1" i="1"/>
              <a:t>Random Forest – Pre-COVID</a:t>
            </a:r>
          </a:p>
          <a:p>
            <a:pPr marL="383540" lvl="1"/>
            <a:r>
              <a:rPr lang="en-US" i="1"/>
              <a:t>(Bal) Accuracy = 74% (P&lt;0.001)</a:t>
            </a:r>
          </a:p>
          <a:p>
            <a:pPr marL="383540" lvl="1"/>
            <a:r>
              <a:rPr lang="en-US" i="1"/>
              <a:t>Sensitivity (Recall) = 88%</a:t>
            </a:r>
          </a:p>
          <a:p>
            <a:pPr marL="383540" lvl="1"/>
            <a:r>
              <a:rPr lang="en-US" i="1"/>
              <a:t>Specificity = 59%</a:t>
            </a:r>
          </a:p>
          <a:p>
            <a:pPr marL="383540" lvl="1"/>
            <a:r>
              <a:rPr lang="en-US" i="1">
                <a:ea typeface="+mn-lt"/>
                <a:cs typeface="+mn-lt"/>
              </a:rPr>
              <a:t>PPV (Precision) = 80%</a:t>
            </a:r>
            <a:endParaRPr lang="en-US">
              <a:ea typeface="+mn-lt"/>
              <a:cs typeface="+mn-lt"/>
            </a:endParaRPr>
          </a:p>
          <a:p>
            <a:pPr marL="383540" lvl="1"/>
            <a:r>
              <a:rPr lang="en-US" i="1">
                <a:ea typeface="+mn-lt"/>
                <a:cs typeface="+mn-lt"/>
              </a:rPr>
              <a:t>NPV = 74%</a:t>
            </a:r>
            <a:endParaRPr lang="en-US">
              <a:ea typeface="+mn-lt"/>
              <a:cs typeface="+mn-lt"/>
            </a:endParaRPr>
          </a:p>
          <a:p>
            <a:pPr marL="200660" lvl="1" indent="0">
              <a:buNone/>
            </a:pPr>
            <a:endParaRPr lang="en-US" i="1"/>
          </a:p>
          <a:p>
            <a:pPr marL="383540" lvl="1"/>
            <a:r>
              <a:rPr lang="en-US" i="1"/>
              <a:t>Best predictors:</a:t>
            </a:r>
          </a:p>
          <a:p>
            <a:pPr marL="726440" lvl="2" indent="-342900">
              <a:buAutoNum type="arabicPeriod"/>
            </a:pPr>
            <a:r>
              <a:rPr lang="en-US" i="1"/>
              <a:t>Number of reward tiers</a:t>
            </a:r>
          </a:p>
          <a:p>
            <a:pPr marL="726440" lvl="2" indent="-342900">
              <a:buAutoNum type="arabicPeriod"/>
            </a:pPr>
            <a:r>
              <a:rPr lang="en-US" i="1"/>
              <a:t>Goal amount</a:t>
            </a:r>
          </a:p>
          <a:p>
            <a:pPr marL="726440" lvl="2" indent="-342900">
              <a:buAutoNum type="arabicPeriod"/>
            </a:pPr>
            <a:r>
              <a:rPr lang="en-US" i="1"/>
              <a:t>Campaign length</a:t>
            </a:r>
          </a:p>
          <a:p>
            <a:pPr marL="726440" lvl="2" indent="-342900">
              <a:buAutoNum type="arabicPeriod"/>
            </a:pPr>
            <a:r>
              <a:rPr lang="en-US" i="1"/>
              <a:t>1st quartile of reward costs</a:t>
            </a:r>
          </a:p>
          <a:p>
            <a:pPr marL="726440" lvl="2" indent="-342900">
              <a:buAutoNum type="arabicPeriod"/>
            </a:pPr>
            <a:r>
              <a:rPr lang="en-US" i="1"/>
              <a:t>3rd quartile of reward costs</a:t>
            </a:r>
          </a:p>
          <a:p>
            <a:pPr marL="566420" lvl="2"/>
            <a:endParaRPr lang="en-US" i="1"/>
          </a:p>
          <a:p>
            <a:endParaRPr lang="en-US" i="1"/>
          </a:p>
          <a:p>
            <a:endParaRPr lang="en-US" i="1"/>
          </a:p>
          <a:p>
            <a:endParaRPr lang="en-US" i="1"/>
          </a:p>
          <a:p>
            <a:endParaRPr lang="en-US"/>
          </a:p>
        </p:txBody>
      </p:sp>
      <p:pic>
        <p:nvPicPr>
          <p:cNvPr id="14" name="Picture 14" descr="Chart&#10;&#10;Description automatically generated">
            <a:extLst>
              <a:ext uri="{FF2B5EF4-FFF2-40B4-BE49-F238E27FC236}">
                <a16:creationId xmlns:a16="http://schemas.microsoft.com/office/drawing/2014/main" id="{3161D04D-2D67-479A-8668-234BCA177A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38069" y="2125504"/>
            <a:ext cx="3409424" cy="268329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8F1330A-88C5-4C58-B825-F175E4DE0F5D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40CCC8-3247-461C-85F4-489FBDEDE6A9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249248-E113-475D-A855-235F562AE52A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ABC075-B866-4DE4-AF82-628E6C588F16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1E9A7F-D379-4166-9330-20BAE4E74642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CAAA57-EDD8-4ABE-A35F-55A4B8D613EC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9D4BA7-02AA-483C-90D6-389CB6173E2F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FDAF7826-0ED7-4D9A-8DA5-BB308A05B0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981338"/>
              </p:ext>
            </p:extLst>
          </p:nvPr>
        </p:nvGraphicFramePr>
        <p:xfrm>
          <a:off x="7096125" y="5016500"/>
          <a:ext cx="361376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3441">
                  <a:extLst>
                    <a:ext uri="{9D8B030D-6E8A-4147-A177-3AD203B41FA5}">
                      <a16:colId xmlns:a16="http://schemas.microsoft.com/office/drawing/2014/main" val="2131278220"/>
                    </a:ext>
                  </a:extLst>
                </a:gridCol>
                <a:gridCol w="903441">
                  <a:extLst>
                    <a:ext uri="{9D8B030D-6E8A-4147-A177-3AD203B41FA5}">
                      <a16:colId xmlns:a16="http://schemas.microsoft.com/office/drawing/2014/main" val="1417629812"/>
                    </a:ext>
                  </a:extLst>
                </a:gridCol>
                <a:gridCol w="903441">
                  <a:extLst>
                    <a:ext uri="{9D8B030D-6E8A-4147-A177-3AD203B41FA5}">
                      <a16:colId xmlns:a16="http://schemas.microsoft.com/office/drawing/2014/main" val="415572515"/>
                    </a:ext>
                  </a:extLst>
                </a:gridCol>
                <a:gridCol w="903441">
                  <a:extLst>
                    <a:ext uri="{9D8B030D-6E8A-4147-A177-3AD203B41FA5}">
                      <a16:colId xmlns:a16="http://schemas.microsoft.com/office/drawing/2014/main" val="332392387"/>
                    </a:ext>
                  </a:extLst>
                </a:gridCol>
              </a:tblGrid>
              <a:tr h="140890">
                <a:tc rowSpan="2"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200" b="1"/>
                        <a:t>N = 4425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200"/>
                        <a:t>Reference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335760"/>
                  </a:ext>
                </a:extLst>
              </a:tr>
              <a:tr h="14089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Failed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Successful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090229"/>
                  </a:ext>
                </a:extLst>
              </a:tr>
              <a:tr h="140890">
                <a:tc row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200"/>
                        <a:t>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Failed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946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329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958675"/>
                  </a:ext>
                </a:extLst>
              </a:tr>
              <a:tr h="14089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Successful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640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2510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098814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903CA14-F593-4FF1-8F54-31D6E3A71356}"/>
              </a:ext>
            </a:extLst>
          </p:cNvPr>
          <p:cNvSpPr txBox="1"/>
          <p:nvPr/>
        </p:nvSpPr>
        <p:spPr>
          <a:xfrm>
            <a:off x="9264650" y="6105525"/>
            <a:ext cx="1624013" cy="2541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000"/>
              <a:t>70/30 training/test split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D4FEE2-5D9C-4A21-923D-40F9549E2DBA}"/>
              </a:ext>
            </a:extLst>
          </p:cNvPr>
          <p:cNvSpPr txBox="1"/>
          <p:nvPr/>
        </p:nvSpPr>
        <p:spPr>
          <a:xfrm>
            <a:off x="6518275" y="2303462"/>
            <a:ext cx="2108200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900" b="1">
                <a:latin typeface="Cambria"/>
              </a:rPr>
              <a:t>Precision-recall curve (Pre-COVID)</a:t>
            </a:r>
          </a:p>
        </p:txBody>
      </p:sp>
    </p:spTree>
    <p:extLst>
      <p:ext uri="{BB962C8B-B14F-4D97-AF65-F5344CB8AC3E}">
        <p14:creationId xmlns:p14="http://schemas.microsoft.com/office/powerpoint/2010/main" val="1320165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C17B5-CBDE-4B0D-9373-FA0D83BC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Making the Data Confess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0C048-7CE0-45D6-B8A6-46DF3161A82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0" tIns="45720" rIns="0" bIns="45720" rtlCol="0" anchor="t">
            <a:normAutofit fontScale="92500" lnSpcReduction="10000"/>
          </a:bodyPr>
          <a:lstStyle/>
          <a:p>
            <a:r>
              <a:rPr lang="en-US" b="1" i="1"/>
              <a:t>Random Forest – Post-COVID</a:t>
            </a:r>
          </a:p>
          <a:p>
            <a:pPr marL="383540" lvl="1"/>
            <a:r>
              <a:rPr lang="en-US" i="1"/>
              <a:t>(Bal) Accuracy = 73% (P&lt;0.001)</a:t>
            </a:r>
          </a:p>
          <a:p>
            <a:pPr marL="383540" lvl="1"/>
            <a:r>
              <a:rPr lang="en-US" i="1"/>
              <a:t>Sensitivity (Recall) = 92%</a:t>
            </a:r>
          </a:p>
          <a:p>
            <a:pPr marL="383540" lvl="1"/>
            <a:r>
              <a:rPr lang="en-US" i="1"/>
              <a:t>Specificity = 53%</a:t>
            </a:r>
          </a:p>
          <a:p>
            <a:pPr marL="383540" lvl="1"/>
            <a:r>
              <a:rPr lang="en-US" i="1"/>
              <a:t>PPV (Precision) = 85%</a:t>
            </a:r>
          </a:p>
          <a:p>
            <a:pPr marL="383540" lvl="1"/>
            <a:r>
              <a:rPr lang="en-US" i="1"/>
              <a:t>NPV = 72%</a:t>
            </a:r>
          </a:p>
          <a:p>
            <a:pPr marL="200660" lvl="1" indent="0">
              <a:buNone/>
            </a:pPr>
            <a:endParaRPr lang="en-US" i="1"/>
          </a:p>
          <a:p>
            <a:pPr marL="383540" lvl="1"/>
            <a:r>
              <a:rPr lang="en-US" i="1"/>
              <a:t>Best predictors:</a:t>
            </a:r>
          </a:p>
          <a:p>
            <a:pPr marL="726440" lvl="2" indent="-342900">
              <a:buAutoNum type="arabicPeriod"/>
            </a:pPr>
            <a:r>
              <a:rPr lang="en-US" i="1"/>
              <a:t>Number of reward tiers</a:t>
            </a:r>
          </a:p>
          <a:p>
            <a:pPr marL="726440" lvl="2" indent="-342900">
              <a:buAutoNum type="arabicPeriod"/>
            </a:pPr>
            <a:r>
              <a:rPr lang="en-US" i="1"/>
              <a:t>Goal amount</a:t>
            </a:r>
          </a:p>
          <a:p>
            <a:pPr marL="726440" lvl="2" indent="-342900">
              <a:buAutoNum type="arabicPeriod"/>
            </a:pPr>
            <a:r>
              <a:rPr lang="en-US" i="1"/>
              <a:t>Campaign length</a:t>
            </a:r>
          </a:p>
          <a:p>
            <a:pPr marL="726440" lvl="2" indent="-342900">
              <a:buAutoNum type="arabicPeriod"/>
            </a:pPr>
            <a:r>
              <a:rPr lang="en-US" i="1"/>
              <a:t>3rd quartile of reward costs</a:t>
            </a:r>
          </a:p>
          <a:p>
            <a:pPr marL="726440" lvl="2" indent="-342900">
              <a:buAutoNum type="arabicPeriod"/>
            </a:pPr>
            <a:r>
              <a:rPr lang="en-US" i="1"/>
              <a:t>Maximum reward cost</a:t>
            </a:r>
          </a:p>
          <a:p>
            <a:pPr marL="566420" lvl="2"/>
            <a:endParaRPr lang="en-US" i="1"/>
          </a:p>
          <a:p>
            <a:endParaRPr lang="en-US" i="1"/>
          </a:p>
          <a:p>
            <a:endParaRPr lang="en-US" i="1"/>
          </a:p>
          <a:p>
            <a:endParaRPr lang="en-US" i="1"/>
          </a:p>
          <a:p>
            <a:endParaRPr lang="en-US"/>
          </a:p>
        </p:txBody>
      </p:sp>
      <p:pic>
        <p:nvPicPr>
          <p:cNvPr id="14" name="Picture 14" descr="Chart&#10;&#10;Description automatically generated">
            <a:extLst>
              <a:ext uri="{FF2B5EF4-FFF2-40B4-BE49-F238E27FC236}">
                <a16:creationId xmlns:a16="http://schemas.microsoft.com/office/drawing/2014/main" id="{3161D04D-2D67-479A-8668-234BCA177A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38069" y="2125504"/>
            <a:ext cx="3409423" cy="268329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8F1330A-88C5-4C58-B825-F175E4DE0F5D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40CCC8-3247-461C-85F4-489FBDEDE6A9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249248-E113-475D-A855-235F562AE52A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ABC075-B866-4DE4-AF82-628E6C588F16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1E9A7F-D379-4166-9330-20BAE4E74642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CAAA57-EDD8-4ABE-A35F-55A4B8D613EC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9D4BA7-02AA-483C-90D6-389CB6173E2F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FDAF7826-0ED7-4D9A-8DA5-BB308A05B0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023454"/>
              </p:ext>
            </p:extLst>
          </p:nvPr>
        </p:nvGraphicFramePr>
        <p:xfrm>
          <a:off x="7096125" y="5016500"/>
          <a:ext cx="361376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3441">
                  <a:extLst>
                    <a:ext uri="{9D8B030D-6E8A-4147-A177-3AD203B41FA5}">
                      <a16:colId xmlns:a16="http://schemas.microsoft.com/office/drawing/2014/main" val="2131278220"/>
                    </a:ext>
                  </a:extLst>
                </a:gridCol>
                <a:gridCol w="903441">
                  <a:extLst>
                    <a:ext uri="{9D8B030D-6E8A-4147-A177-3AD203B41FA5}">
                      <a16:colId xmlns:a16="http://schemas.microsoft.com/office/drawing/2014/main" val="1417629812"/>
                    </a:ext>
                  </a:extLst>
                </a:gridCol>
                <a:gridCol w="903441">
                  <a:extLst>
                    <a:ext uri="{9D8B030D-6E8A-4147-A177-3AD203B41FA5}">
                      <a16:colId xmlns:a16="http://schemas.microsoft.com/office/drawing/2014/main" val="415572515"/>
                    </a:ext>
                  </a:extLst>
                </a:gridCol>
                <a:gridCol w="903441">
                  <a:extLst>
                    <a:ext uri="{9D8B030D-6E8A-4147-A177-3AD203B41FA5}">
                      <a16:colId xmlns:a16="http://schemas.microsoft.com/office/drawing/2014/main" val="332392387"/>
                    </a:ext>
                  </a:extLst>
                </a:gridCol>
              </a:tblGrid>
              <a:tr h="140890">
                <a:tc rowSpan="2"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200" b="1"/>
                        <a:t>N = 930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200"/>
                        <a:t>Reference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335760"/>
                  </a:ext>
                </a:extLst>
              </a:tr>
              <a:tr h="14089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Failed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Successful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090229"/>
                  </a:ext>
                </a:extLst>
              </a:tr>
              <a:tr h="140890">
                <a:tc row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200"/>
                        <a:t>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Failed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131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958675"/>
                  </a:ext>
                </a:extLst>
              </a:tr>
              <a:tr h="14089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Successful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114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635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098814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F1D5D83-526B-4006-A06F-0B5BC9A001DA}"/>
              </a:ext>
            </a:extLst>
          </p:cNvPr>
          <p:cNvSpPr txBox="1"/>
          <p:nvPr/>
        </p:nvSpPr>
        <p:spPr>
          <a:xfrm>
            <a:off x="9264650" y="6105525"/>
            <a:ext cx="1624013" cy="2541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000"/>
              <a:t>70/30 training/test split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893880-9050-4A56-B856-FD41C24F3B42}"/>
              </a:ext>
            </a:extLst>
          </p:cNvPr>
          <p:cNvSpPr txBox="1"/>
          <p:nvPr/>
        </p:nvSpPr>
        <p:spPr>
          <a:xfrm>
            <a:off x="6518275" y="2303462"/>
            <a:ext cx="2108200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900" b="1">
                <a:latin typeface="Cambria"/>
              </a:rPr>
              <a:t>Precision-recall curve (Post-COVID)</a:t>
            </a:r>
          </a:p>
        </p:txBody>
      </p:sp>
    </p:spTree>
    <p:extLst>
      <p:ext uri="{BB962C8B-B14F-4D97-AF65-F5344CB8AC3E}">
        <p14:creationId xmlns:p14="http://schemas.microsoft.com/office/powerpoint/2010/main" val="1433989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34710-00D4-412F-A6FD-EC82AB11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The Journey to Success</a:t>
            </a:r>
            <a:endParaRPr lang="en-US"/>
          </a:p>
        </p:txBody>
      </p:sp>
      <p:pic>
        <p:nvPicPr>
          <p:cNvPr id="11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EA21A65E-A5FA-4404-B8AE-2F1771F26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6559" y="1970791"/>
            <a:ext cx="4135646" cy="413564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A93427-BE90-4D11-8573-D5B19B0338B2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FD2F78-2BC0-4766-A9CB-3A0964333C77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4ACFB-B974-4789-B102-56E29EF79EB5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F3E148-60E3-4724-B8FF-4D27E407A9F0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207954-306B-4A7C-8EBC-9EC19C3D0A97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7A3B99-90BE-4367-9E83-AFF9E33139E7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4EFE2D-E8CC-4592-BB80-817EA3543DC3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pic>
        <p:nvPicPr>
          <p:cNvPr id="12" name="Picture 12" descr="Chart, timeline, bar chart&#10;&#10;Description automatically generated">
            <a:extLst>
              <a:ext uri="{FF2B5EF4-FFF2-40B4-BE49-F238E27FC236}">
                <a16:creationId xmlns:a16="http://schemas.microsoft.com/office/drawing/2014/main" id="{23CE4DC3-7E6B-4D08-B789-A78D39941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318" y="4580011"/>
            <a:ext cx="6977921" cy="118319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9A4951-A425-47A0-8750-AF3069D76845}"/>
              </a:ext>
            </a:extLst>
          </p:cNvPr>
          <p:cNvSpPr txBox="1"/>
          <p:nvPr/>
        </p:nvSpPr>
        <p:spPr>
          <a:xfrm>
            <a:off x="664564" y="216358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C62C01-5295-40B9-8019-3D68B525EA90}"/>
              </a:ext>
            </a:extLst>
          </p:cNvPr>
          <p:cNvSpPr txBox="1"/>
          <p:nvPr/>
        </p:nvSpPr>
        <p:spPr>
          <a:xfrm>
            <a:off x="932885" y="2246873"/>
            <a:ext cx="5287735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/>
              <a:t>Increase in success rate post Covid</a:t>
            </a:r>
            <a:endParaRPr lang="en-US"/>
          </a:p>
          <a:p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/>
              <a:t>Number of projects launched has reduced during the outbreak and later increased </a:t>
            </a:r>
          </a:p>
          <a:p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/>
              <a:t>Measures of success like the Backer count and Pledged amount were also impacted after the Covid outbreak.</a:t>
            </a:r>
          </a:p>
        </p:txBody>
      </p:sp>
    </p:spTree>
    <p:extLst>
      <p:ext uri="{BB962C8B-B14F-4D97-AF65-F5344CB8AC3E}">
        <p14:creationId xmlns:p14="http://schemas.microsoft.com/office/powerpoint/2010/main" val="2819190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34710-00D4-412F-A6FD-EC82AB11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The Journey to Success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A93427-BE90-4D11-8573-D5B19B0338B2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FD2F78-2BC0-4766-A9CB-3A0964333C77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4ACFB-B974-4789-B102-56E29EF79EB5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F3E148-60E3-4724-B8FF-4D27E407A9F0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207954-306B-4A7C-8EBC-9EC19C3D0A97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7A3B99-90BE-4367-9E83-AFF9E33139E7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4EFE2D-E8CC-4592-BB80-817EA3543DC3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pic>
        <p:nvPicPr>
          <p:cNvPr id="13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8DC8A2B7-60E5-48D0-8B23-36E929CA2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78795" y="1968561"/>
            <a:ext cx="4257202" cy="2923941"/>
          </a:xfrm>
        </p:spPr>
      </p:pic>
      <p:pic>
        <p:nvPicPr>
          <p:cNvPr id="14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016B9C64-789F-4AAD-9D16-320DB6524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655" y="2032575"/>
            <a:ext cx="4267645" cy="30493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733D73-1A76-46E7-8CF1-B8A59E6F11EC}"/>
              </a:ext>
            </a:extLst>
          </p:cNvPr>
          <p:cNvSpPr txBox="1"/>
          <p:nvPr/>
        </p:nvSpPr>
        <p:spPr>
          <a:xfrm>
            <a:off x="1274989" y="5316311"/>
            <a:ext cx="354602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Number of backers have increased even after the Covid outbreak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349F83-57BA-4AD8-BD00-AD2AB0B151BB}"/>
              </a:ext>
            </a:extLst>
          </p:cNvPr>
          <p:cNvSpPr txBox="1"/>
          <p:nvPr/>
        </p:nvSpPr>
        <p:spPr>
          <a:xfrm>
            <a:off x="6813095" y="5234667"/>
            <a:ext cx="354602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Projects launched during the start of week are successful than later in the week </a:t>
            </a:r>
          </a:p>
        </p:txBody>
      </p:sp>
    </p:spTree>
    <p:extLst>
      <p:ext uri="{BB962C8B-B14F-4D97-AF65-F5344CB8AC3E}">
        <p14:creationId xmlns:p14="http://schemas.microsoft.com/office/powerpoint/2010/main" val="2842341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239A9-7B68-43C4-BB4F-4E76597AF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400"/>
              <a:t>Future Improvements &amp; Extensions</a:t>
            </a:r>
            <a:endParaRPr lang="en-US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FB007-25D1-4911-B717-A15A65796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AU"/>
              <a:t>COVID-19 is ongoing</a:t>
            </a:r>
          </a:p>
          <a:p>
            <a:pPr marL="383540" lvl="1"/>
            <a:r>
              <a:rPr lang="en-US"/>
              <a:t>Future data will produce better insights &amp; predictions</a:t>
            </a:r>
          </a:p>
          <a:p>
            <a:pPr marL="383540" lvl="1"/>
            <a:r>
              <a:rPr lang="en-US"/>
              <a:t>Web Robots continues to scrape monthly</a:t>
            </a:r>
          </a:p>
          <a:p>
            <a:pPr marL="383540" lvl="1"/>
            <a:endParaRPr lang="en-US"/>
          </a:p>
          <a:p>
            <a:r>
              <a:rPr lang="en-US"/>
              <a:t>Model comparisons between Kickstarter and other crowd-funding services</a:t>
            </a:r>
          </a:p>
          <a:p>
            <a:pPr marL="383540" lvl="1"/>
            <a:r>
              <a:rPr lang="en-US"/>
              <a:t>Is Kickstarter the winner or is it crowd-funding?</a:t>
            </a:r>
          </a:p>
          <a:p>
            <a:pPr marL="383540" lvl="1"/>
            <a:endParaRPr lang="en-US"/>
          </a:p>
          <a:p>
            <a:r>
              <a:rPr lang="en-US" err="1"/>
              <a:t>Colour</a:t>
            </a:r>
            <a:r>
              <a:rPr lang="en-US"/>
              <a:t> Analysis of Campaign Marketing</a:t>
            </a:r>
          </a:p>
          <a:p>
            <a:pPr marL="383540" lvl="1"/>
            <a:r>
              <a:rPr lang="en-US"/>
              <a:t>Do people respond to </a:t>
            </a:r>
            <a:r>
              <a:rPr lang="en-US" err="1"/>
              <a:t>colours</a:t>
            </a:r>
            <a:r>
              <a:rPr lang="en-US"/>
              <a:t> differently?</a:t>
            </a:r>
          </a:p>
          <a:p>
            <a:pPr marL="383540" lvl="1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4A466E-B727-44A8-936B-D55677BDAF7E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1E460E-1BB5-4495-B8EF-7B06C91014FE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089351-8F47-452D-AFD4-297FE299AC32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557108-14F9-4CB6-B73C-A3C96C6D4FA9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21705A-2E02-4FB2-963D-83F62E4C1BC4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5983FB-85A8-4949-923B-B7088C4407AA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85F6CD-E9DC-416A-B40B-4403EDC59502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046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2894" y="716145"/>
            <a:ext cx="10058400" cy="3892168"/>
          </a:xfrm>
        </p:spPr>
        <p:txBody>
          <a:bodyPr anchor="ctr">
            <a:noAutofit/>
          </a:bodyPr>
          <a:lstStyle/>
          <a:p>
            <a:pPr lvl="0" algn="ctr"/>
            <a:r>
              <a:rPr lang="en-US" sz="3200" i="1">
                <a:solidFill>
                  <a:schemeClr val="bg1"/>
                </a:solidFill>
              </a:rPr>
              <a:t>“When I look at Kickstarter, I see small businesses that have been funded by their customers. </a:t>
            </a:r>
            <a:br>
              <a:rPr lang="en-US" sz="3200" i="1">
                <a:solidFill>
                  <a:schemeClr val="bg1"/>
                </a:solidFill>
              </a:rPr>
            </a:br>
            <a:br>
              <a:rPr lang="en-US" sz="3200" i="1">
                <a:solidFill>
                  <a:schemeClr val="bg1"/>
                </a:solidFill>
              </a:rPr>
            </a:br>
            <a:r>
              <a:rPr lang="en-US" sz="3200" i="1">
                <a:solidFill>
                  <a:schemeClr val="bg1"/>
                </a:solidFill>
              </a:rPr>
              <a:t>I see the acceleration of this shift away from the industrial manufacturing ideology to more of a maker economy. </a:t>
            </a:r>
            <a:br>
              <a:rPr lang="en-US" sz="3200" i="1">
                <a:solidFill>
                  <a:schemeClr val="bg1"/>
                </a:solidFill>
              </a:rPr>
            </a:br>
            <a:br>
              <a:rPr lang="en-US" sz="3200" i="1">
                <a:solidFill>
                  <a:schemeClr val="bg1"/>
                </a:solidFill>
              </a:rPr>
            </a:br>
            <a:r>
              <a:rPr lang="en-US" sz="3200" i="1">
                <a:solidFill>
                  <a:schemeClr val="bg1"/>
                </a:solidFill>
              </a:rPr>
              <a:t>And I also see an idea so powerful that the company name has become a verb.”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- Om Malik, Tech Journalist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1DD28-D061-472D-9548-B036AA627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The Problem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3F8BA-AEC9-4D70-B94C-09297A51A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/>
              <a:t>COVID-19 changed all aspects of life</a:t>
            </a:r>
          </a:p>
          <a:p>
            <a:pPr marL="383540" lvl="1"/>
            <a:r>
              <a:rPr lang="en-US"/>
              <a:t>Changed how we spend money</a:t>
            </a:r>
          </a:p>
          <a:p>
            <a:pPr>
              <a:buClr>
                <a:srgbClr val="9BA8B7"/>
              </a:buClr>
            </a:pPr>
            <a:r>
              <a:rPr lang="en-US"/>
              <a:t>Kickstarter is a service that thrives on generosity and interest</a:t>
            </a:r>
          </a:p>
          <a:p>
            <a:pPr marL="383540" lvl="1"/>
            <a:r>
              <a:rPr lang="en-US"/>
              <a:t>Spending capacity of the world may drastically influence success</a:t>
            </a:r>
          </a:p>
          <a:p>
            <a:pPr>
              <a:buClr>
                <a:srgbClr val="9BA8B7"/>
              </a:buClr>
            </a:pPr>
            <a:r>
              <a:rPr lang="en-US"/>
              <a:t>Questions we sought to answer</a:t>
            </a:r>
          </a:p>
          <a:p>
            <a:pPr marL="383540" lvl="1"/>
            <a:r>
              <a:rPr lang="en-US"/>
              <a:t>How can we measure success?</a:t>
            </a:r>
          </a:p>
          <a:p>
            <a:pPr marL="383540" lvl="1"/>
            <a:r>
              <a:rPr lang="en-US"/>
              <a:t>What can we use to give insight into what makes success?</a:t>
            </a:r>
          </a:p>
          <a:p>
            <a:pPr marL="383540" lvl="1"/>
            <a:r>
              <a:rPr lang="en-US"/>
              <a:t>Can we predict success?</a:t>
            </a:r>
          </a:p>
          <a:p>
            <a:pPr marL="383540" lvl="1"/>
            <a:r>
              <a:rPr lang="en-US"/>
              <a:t>How has all the above changed due to COVID-19?</a:t>
            </a:r>
          </a:p>
          <a:p>
            <a:pPr>
              <a:buClr>
                <a:srgbClr val="9BA8B7"/>
              </a:buClr>
            </a:pPr>
            <a:endParaRPr lang="en-US"/>
          </a:p>
          <a:p>
            <a:pPr>
              <a:buClr>
                <a:srgbClr val="9BA8B7"/>
              </a:buClr>
            </a:pPr>
            <a:endParaRPr lang="en-US"/>
          </a:p>
          <a:p>
            <a:pPr marL="383540" lvl="1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E7AAF8-E6AA-4441-937B-51ECA108A832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8672C8-3B56-47CD-B859-54361CA09AA8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8548BA-929F-4232-83DF-354A97B91F35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3633B9-2BF1-419B-B9DF-B65614D394E8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FB3F4-B222-4D31-83FD-1AD0AD1C994C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23A93EA-8106-4CBB-95ED-28B2D1EEACFE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A895AC-5312-4B99-B7FC-8E7647C5388F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pic>
        <p:nvPicPr>
          <p:cNvPr id="8" name="Picture 8" descr="A picture containing map&#10;&#10;Description automatically generated">
            <a:extLst>
              <a:ext uri="{FF2B5EF4-FFF2-40B4-BE49-F238E27FC236}">
                <a16:creationId xmlns:a16="http://schemas.microsoft.com/office/drawing/2014/main" id="{ACB5E3F1-D22C-4412-A0B5-8DF4F349D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660000">
            <a:off x="8407400" y="2108899"/>
            <a:ext cx="2743200" cy="262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082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8E903-EDCE-4BC9-9D14-752AA0694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Acquiring the Data Needed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91153-56C6-4CDC-A660-56E5B437A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AU"/>
              <a:t>Web Robots© performs monthly web-scraping of Kickstarter</a:t>
            </a:r>
          </a:p>
          <a:p>
            <a:r>
              <a:rPr lang="en-US"/>
              <a:t>Large variety of data</a:t>
            </a:r>
          </a:p>
          <a:p>
            <a:pPr marL="383540" lvl="1"/>
            <a:r>
              <a:rPr lang="en-US"/>
              <a:t>Semantic data about project</a:t>
            </a:r>
          </a:p>
          <a:p>
            <a:pPr marL="383540" lvl="1"/>
            <a:r>
              <a:rPr lang="en-US"/>
              <a:t>Performance indicators (pledged amount, number of backers)</a:t>
            </a:r>
          </a:p>
          <a:p>
            <a:pPr marL="383540" lvl="1"/>
            <a:r>
              <a:rPr lang="en-US"/>
              <a:t>Dates pertaining to operation of campaign</a:t>
            </a:r>
          </a:p>
          <a:p>
            <a:pPr marL="383540" lvl="1"/>
            <a:r>
              <a:rPr lang="en-US"/>
              <a:t>Links to photos and reward tier information</a:t>
            </a:r>
          </a:p>
          <a:p>
            <a:r>
              <a:rPr lang="en-US"/>
              <a:t>Required to perform our own web-scraping</a:t>
            </a:r>
          </a:p>
          <a:p>
            <a:pPr marL="383540" lvl="1"/>
            <a:r>
              <a:rPr lang="en-US"/>
              <a:t>Using URLs in data, web-scraped reward tier information (costs and backers of each tier)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39F803-E9C2-4706-BF26-5D149B9F2E31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452863-A5AA-40CF-96A2-3885494F04D4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DE5D80-D2CA-42D9-916F-AC948B0E7B12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1BD24C-6570-4948-8AE6-B9CDA26CA1FC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884212-2526-45A6-AFA9-3FA65F4BEC04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3BCA57-5776-48FE-BD83-342F099D86CE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C2602E-0D1B-4810-A1B5-9129285A1F36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A4D2ED2-22EA-4EFB-926D-22B5F3204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630" y="2108201"/>
            <a:ext cx="3067050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119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625CA-F8B2-402F-9C32-DCFCD840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Fitting Data for Use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22AB6-658E-4676-8E01-327E03EE0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AU"/>
              <a:t>Nearly 208,000 rows before cleaning, ~36,000 after</a:t>
            </a:r>
          </a:p>
          <a:p>
            <a:pPr marL="383540" lvl="1"/>
            <a:r>
              <a:rPr lang="en-AU"/>
              <a:t>Major reduction in size, convenient to work with data</a:t>
            </a:r>
          </a:p>
          <a:p>
            <a:r>
              <a:rPr lang="en-AU"/>
              <a:t>Several filters applied</a:t>
            </a:r>
          </a:p>
          <a:p>
            <a:pPr marL="383540" lvl="1"/>
            <a:r>
              <a:rPr lang="en-AU"/>
              <a:t>Only campaigns created after January 1</a:t>
            </a:r>
            <a:r>
              <a:rPr lang="en-AU" baseline="30000"/>
              <a:t>st</a:t>
            </a:r>
            <a:r>
              <a:rPr lang="en-AU"/>
              <a:t>, 2019 (recent data)</a:t>
            </a:r>
          </a:p>
          <a:p>
            <a:pPr marL="383540" lvl="1"/>
            <a:r>
              <a:rPr lang="en-AU"/>
              <a:t>Only campaigns in the US</a:t>
            </a:r>
          </a:p>
          <a:p>
            <a:pPr marL="383540" lvl="1"/>
            <a:r>
              <a:rPr lang="en-AU"/>
              <a:t>Ignore active campaigns, they are not complete information</a:t>
            </a:r>
          </a:p>
          <a:p>
            <a:r>
              <a:rPr lang="en-AU"/>
              <a:t>Duplicates present (removed via ID)</a:t>
            </a:r>
          </a:p>
          <a:p>
            <a:r>
              <a:rPr lang="en-AU"/>
              <a:t>Web-scraped Reward-tier data decomposed from JSON to comma-separated string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206E62-28E5-449E-9CF0-A7DC85B8055C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E9BF1F-D2B2-4398-99AD-1B2A29D86FF0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B033FB-AF31-4B87-92B9-A6B995498F0E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C6B942-87AD-48EB-AA46-CDD5E49C5992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EFAAC0-2C79-4F49-AF7A-01021D35DC8D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B035E1-F34B-49A4-A6AC-A97C54CE6BAA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6399B2-C0DC-4E60-85A0-F31600F965DB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170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B415-9365-4567-8D21-7BD6D33C0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Discovering Features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D27BB1-6C85-4D5E-8BA7-2FC167C5F0CB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6CC947-6D2C-49EE-9EAB-25463E7288CE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6407A9-971F-4953-8133-CB3014BF4BB4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97E7E4-DF82-487F-B932-4B90DC0B809A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D4B5A-C967-49FC-A045-63FF5B0361E1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452702-52F2-4BBB-8418-464749A59908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0239E5-F0DB-4852-A71D-6B7E578DD356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1D516-BDC2-4034-9C00-4DCA4903AB33}"/>
              </a:ext>
            </a:extLst>
          </p:cNvPr>
          <p:cNvSpPr txBox="1"/>
          <p:nvPr/>
        </p:nvSpPr>
        <p:spPr>
          <a:xfrm>
            <a:off x="849559" y="2330780"/>
            <a:ext cx="6538665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Kickstarter has highest number of projects originating from the USA. 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Overall, 63.9% of the projects were found to be successful, 30.2% failed and 5.9% which are still live. 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The success rate of the project is inversely proportional to the goal set by the creator.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The most popular categories by count are Games, Technology and Art.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Average amount pledged per backer is the highest in  Technology, followed by design. Games is among the lowest.</a:t>
            </a:r>
          </a:p>
          <a:p>
            <a:pPr marL="285750" indent="-285750">
              <a:buFont typeface="Arial"/>
              <a:buChar char="•"/>
            </a:pPr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DCA352-8816-4F9C-ABE6-43BB8E6F37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039" y="2060316"/>
            <a:ext cx="3760901" cy="3760901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C3776CF1-F683-4581-A32D-805522EBB9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274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62"/>
    </mc:Choice>
    <mc:Fallback>
      <p:transition spd="slow" advTm="35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B415-9365-4567-8D21-7BD6D33C0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Discovering Features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D27BB1-6C85-4D5E-8BA7-2FC167C5F0CB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6CC947-6D2C-49EE-9EAB-25463E7288CE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6407A9-971F-4953-8133-CB3014BF4BB4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97E7E4-DF82-487F-B932-4B90DC0B809A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D4B5A-C967-49FC-A045-63FF5B0361E1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452702-52F2-4BBB-8418-464749A59908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0239E5-F0DB-4852-A71D-6B7E578DD356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EF99453-3E8A-4901-9461-56DF4EEA66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6284" y="2638603"/>
            <a:ext cx="3222668" cy="32226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37FC2A1-088A-4D8A-8FCC-187FAB2F73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438" y="2638603"/>
            <a:ext cx="3222667" cy="322266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1201AA2-DF56-4127-B94B-9642D062A61A}"/>
              </a:ext>
            </a:extLst>
          </p:cNvPr>
          <p:cNvSpPr txBox="1"/>
          <p:nvPr/>
        </p:nvSpPr>
        <p:spPr>
          <a:xfrm>
            <a:off x="1311884" y="2019670"/>
            <a:ext cx="10058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282828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“Projects on Kickstarter can last anywhere from 1 - 60 days. We've done some research, and found that projects lasting any longer are rarely successful. We recommend setting your campaign at 30 days or less.”	</a:t>
            </a:r>
            <a:r>
              <a:rPr lang="en-IN" sz="1400" dirty="0">
                <a:solidFill>
                  <a:srgbClr val="00B05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 Kickstarter</a:t>
            </a:r>
            <a:endParaRPr lang="en-IN" sz="1400" dirty="0">
              <a:solidFill>
                <a:srgbClr val="00B05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8286C74C-830A-490B-8E51-7B944A5863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19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33"/>
    </mc:Choice>
    <mc:Fallback>
      <p:transition spd="slow" advTm="64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E2338-FD1A-4563-8629-9270DEA48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Making the Data Confess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080CC-77CD-49FE-8B4B-AD7823E1EE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3057525"/>
            <a:ext cx="4639736" cy="2811568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/>
              <a:t>Success measures:</a:t>
            </a:r>
          </a:p>
          <a:p>
            <a:pPr marL="383540" lvl="1"/>
            <a:r>
              <a:rPr lang="en-GB"/>
              <a:t>State (Successful or Failed)</a:t>
            </a:r>
          </a:p>
          <a:p>
            <a:pPr marL="383540" lvl="1"/>
            <a:r>
              <a:rPr lang="en-GB"/>
              <a:t>Ratio of pledged to goal</a:t>
            </a:r>
          </a:p>
          <a:p>
            <a:pPr marL="383540" lvl="1"/>
            <a:r>
              <a:rPr lang="en-GB"/>
              <a:t>Number of backers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09FFB-5A3E-4B33-8016-857D7C412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3057525"/>
            <a:ext cx="4639736" cy="2811569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/>
              <a:t>Top predictors (via feature analysis):</a:t>
            </a:r>
            <a:endParaRPr lang="en-US"/>
          </a:p>
          <a:p>
            <a:pPr marL="543560" lvl="1" indent="-342900">
              <a:buAutoNum type="romanLcPeriod"/>
            </a:pPr>
            <a:r>
              <a:rPr lang="en-GB"/>
              <a:t>Number of reward tiers</a:t>
            </a:r>
          </a:p>
          <a:p>
            <a:pPr marL="543560" lvl="1" indent="-342900">
              <a:buAutoNum type="romanLcPeriod"/>
            </a:pPr>
            <a:r>
              <a:rPr lang="en-GB"/>
              <a:t>Goal</a:t>
            </a:r>
          </a:p>
          <a:p>
            <a:pPr marL="543560" lvl="1" indent="-342900">
              <a:buAutoNum type="romanLcPeriod"/>
            </a:pPr>
            <a:r>
              <a:rPr lang="en-GB"/>
              <a:t>Campaign length</a:t>
            </a:r>
          </a:p>
          <a:p>
            <a:pPr marL="543560" lvl="1" indent="-342900">
              <a:buAutoNum type="romanLcPeriod"/>
            </a:pPr>
            <a:r>
              <a:rPr lang="en-GB"/>
              <a:t>Cost of reward tiers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CCC21C-2474-464F-B365-3E8BF1EEA400}"/>
              </a:ext>
            </a:extLst>
          </p:cNvPr>
          <p:cNvSpPr txBox="1"/>
          <p:nvPr/>
        </p:nvSpPr>
        <p:spPr>
          <a:xfrm>
            <a:off x="1144587" y="190658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400"/>
              <a:t>Variables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C03BFC-B1E8-49E8-98F3-784DA1043CC7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0B27D1-4882-452F-9053-64374E7FEDFD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277083-AAAF-4EF2-9F86-A38084AC0657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8E7D96-58F8-4CF6-8A6A-DB2EF4BB9C93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241FD1-7668-4DC7-87B3-E56F1A15E5FA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957A9E-D7F1-4002-BBB7-EED39D5492F0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1B9E68-BF03-4ED7-A9BC-E8109D1FCC36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197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E2338-FD1A-4563-8629-9270DEA48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Making the Data Confess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080CC-77CD-49FE-8B4B-AD7823E1EE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3057525"/>
            <a:ext cx="4639736" cy="2811568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/>
              <a:t>Logistic regression for number of tiers</a:t>
            </a:r>
          </a:p>
          <a:p>
            <a:pPr marL="383540" lvl="1"/>
            <a:r>
              <a:rPr lang="en-GB"/>
              <a:t>Class imbalance – low specificity</a:t>
            </a:r>
          </a:p>
          <a:p>
            <a:r>
              <a:rPr lang="en-GB"/>
              <a:t>k-NN classification for reward cost info</a:t>
            </a:r>
          </a:p>
          <a:p>
            <a:pPr marL="383540" lvl="1"/>
            <a:r>
              <a:rPr lang="en-GB"/>
              <a:t>Low statistical power</a:t>
            </a:r>
          </a:p>
          <a:p>
            <a:r>
              <a:rPr lang="en-GB"/>
              <a:t>K-means clustering for category trends</a:t>
            </a:r>
          </a:p>
          <a:p>
            <a:pPr marL="383540" lvl="1"/>
            <a:r>
              <a:rPr lang="en-GB"/>
              <a:t>Little notable cluster information</a:t>
            </a:r>
          </a:p>
          <a:p>
            <a:endParaRPr lang="en-GB"/>
          </a:p>
          <a:p>
            <a:endParaRPr lang="en-GB"/>
          </a:p>
          <a:p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CCC21C-2474-464F-B365-3E8BF1EEA400}"/>
              </a:ext>
            </a:extLst>
          </p:cNvPr>
          <p:cNvSpPr txBox="1"/>
          <p:nvPr/>
        </p:nvSpPr>
        <p:spPr>
          <a:xfrm>
            <a:off x="1144587" y="190658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/>
              <a:t>Sub-optimal models</a:t>
            </a:r>
          </a:p>
        </p:txBody>
      </p:sp>
      <p:pic>
        <p:nvPicPr>
          <p:cNvPr id="9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FC4E368D-3435-46F0-BAEF-44C98F05F9A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15944" y="2169205"/>
            <a:ext cx="4639736" cy="365158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F39B81-F83A-4C5D-9700-FFE114B481D2}"/>
              </a:ext>
            </a:extLst>
          </p:cNvPr>
          <p:cNvSpPr/>
          <p:nvPr/>
        </p:nvSpPr>
        <p:spPr>
          <a:xfrm>
            <a:off x="0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Design Thinking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A7A7F2-5CF8-4E0A-AE25-00A0D706A180}"/>
              </a:ext>
            </a:extLst>
          </p:cNvPr>
          <p:cNvSpPr/>
          <p:nvPr/>
        </p:nvSpPr>
        <p:spPr>
          <a:xfrm>
            <a:off x="3459336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Curation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A8046B-FC47-45F2-8031-7955076B9356}"/>
              </a:ext>
            </a:extLst>
          </p:cNvPr>
          <p:cNvSpPr/>
          <p:nvPr/>
        </p:nvSpPr>
        <p:spPr>
          <a:xfrm>
            <a:off x="5228952" y="6400800"/>
            <a:ext cx="1586144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Exploration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7EA6506-F2F3-4511-93DE-D62814983099}"/>
              </a:ext>
            </a:extLst>
          </p:cNvPr>
          <p:cNvSpPr/>
          <p:nvPr/>
        </p:nvSpPr>
        <p:spPr>
          <a:xfrm>
            <a:off x="8676448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The Story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BA46098-B054-481F-8CEE-43202491A2DC}"/>
              </a:ext>
            </a:extLst>
          </p:cNvPr>
          <p:cNvSpPr/>
          <p:nvPr/>
        </p:nvSpPr>
        <p:spPr>
          <a:xfrm>
            <a:off x="6906832" y="6400800"/>
            <a:ext cx="167788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Model Creation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24F5A0-CE6B-43B8-A692-C2892C0A4782}"/>
              </a:ext>
            </a:extLst>
          </p:cNvPr>
          <p:cNvSpPr/>
          <p:nvPr/>
        </p:nvSpPr>
        <p:spPr>
          <a:xfrm>
            <a:off x="10457904" y="6400800"/>
            <a:ext cx="1734096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Future Improvements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D7F2EB-6B29-4C8A-99B4-24DED8010598}"/>
              </a:ext>
            </a:extLst>
          </p:cNvPr>
          <p:cNvSpPr/>
          <p:nvPr/>
        </p:nvSpPr>
        <p:spPr>
          <a:xfrm>
            <a:off x="1677880" y="6400800"/>
            <a:ext cx="1689720" cy="4572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Data Acquisition</a:t>
            </a:r>
            <a:endParaRPr lang="en-US" sz="1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75497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91A1333773B64C85EB771FABEE405B" ma:contentTypeVersion="4" ma:contentTypeDescription="Create a new document." ma:contentTypeScope="" ma:versionID="dbaa9bedb3a009f3c499b7c0d23bbb0a">
  <xsd:schema xmlns:xsd="http://www.w3.org/2001/XMLSchema" xmlns:xs="http://www.w3.org/2001/XMLSchema" xmlns:p="http://schemas.microsoft.com/office/2006/metadata/properties" xmlns:ns2="e8c34dca-7269-4b61-898a-f936de229434" targetNamespace="http://schemas.microsoft.com/office/2006/metadata/properties" ma:root="true" ma:fieldsID="11b8fcf9a3cd157d5debdac30a8c9bc6" ns2:_="">
    <xsd:import namespace="e8c34dca-7269-4b61-898a-f936de22943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c34dca-7269-4b61-898a-f936de22943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72B0152-883C-49DC-BEF3-2362D514CA0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6E368A8-9FAC-4C2D-AE48-743113217515}">
  <ds:schemaRefs>
    <ds:schemaRef ds:uri="http://purl.org/dc/terms/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e8c34dca-7269-4b61-898a-f936de229434"/>
  </ds:schemaRefs>
</ds:datastoreItem>
</file>

<file path=customXml/itemProps3.xml><?xml version="1.0" encoding="utf-8"?>
<ds:datastoreItem xmlns:ds="http://schemas.openxmlformats.org/officeDocument/2006/customXml" ds:itemID="{92FE6450-1B89-4598-836E-536227562962}">
  <ds:schemaRefs>
    <ds:schemaRef ds:uri="e8c34dca-7269-4b61-898a-f936de22943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{9867ADC5-F21C-46AF-9DF1-9320764ABF4F}tf56160789_win32</Template>
  <TotalTime>225</TotalTime>
  <Words>1202</Words>
  <Application>Microsoft Office PowerPoint</Application>
  <PresentationFormat>Widescreen</PresentationFormat>
  <Paragraphs>243</Paragraphs>
  <Slides>14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Avenir Next LT Pro</vt:lpstr>
      <vt:lpstr>Bookman Old Style</vt:lpstr>
      <vt:lpstr>Calibri</vt:lpstr>
      <vt:lpstr>Cambria</vt:lpstr>
      <vt:lpstr>Franklin Gothic Book</vt:lpstr>
      <vt:lpstr>Times New Roman</vt:lpstr>
      <vt:lpstr>1_RetrospectVTI</vt:lpstr>
      <vt:lpstr>Kickstarter Vs  COVID-19</vt:lpstr>
      <vt:lpstr>“When I look at Kickstarter, I see small businesses that have been funded by their customers.   I see the acceleration of this shift away from the industrial manufacturing ideology to more of a maker economy.   And I also see an idea so powerful that the company name has become a verb.”</vt:lpstr>
      <vt:lpstr>The Problem</vt:lpstr>
      <vt:lpstr>Acquiring the Data Needed</vt:lpstr>
      <vt:lpstr>Fitting Data for Use</vt:lpstr>
      <vt:lpstr>Discovering Features</vt:lpstr>
      <vt:lpstr>Discovering Features</vt:lpstr>
      <vt:lpstr>Making the Data Confess</vt:lpstr>
      <vt:lpstr>Making the Data Confess</vt:lpstr>
      <vt:lpstr>Making the Data Confess</vt:lpstr>
      <vt:lpstr>Making the Data Confess</vt:lpstr>
      <vt:lpstr>The Journey to Success</vt:lpstr>
      <vt:lpstr>The Journey to Success</vt:lpstr>
      <vt:lpstr>Future Improvements &amp; Extensions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Kickstarter Vs  COVID-19</dc:title>
  <dc:creator>Jarrad Down</dc:creator>
  <cp:lastModifiedBy>Lalith B V</cp:lastModifiedBy>
  <cp:revision>10</cp:revision>
  <dcterms:created xsi:type="dcterms:W3CDTF">2020-10-25T14:08:55Z</dcterms:created>
  <dcterms:modified xsi:type="dcterms:W3CDTF">2020-10-27T11:28:43Z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0x0101004691A1333773B64C85EB771FABEE405B</vt:lpwstr>
  </property>
</Properties>
</file>

<file path=docProps/thumbnail.jpeg>
</file>